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96" r:id="rId1"/>
  </p:sldMasterIdLst>
  <p:notesMasterIdLst>
    <p:notesMasterId r:id="rId42"/>
  </p:notesMasterIdLst>
  <p:handoutMasterIdLst>
    <p:handoutMasterId r:id="rId43"/>
  </p:handoutMasterIdLst>
  <p:sldIdLst>
    <p:sldId id="363" r:id="rId2"/>
    <p:sldId id="364" r:id="rId3"/>
    <p:sldId id="421" r:id="rId4"/>
    <p:sldId id="418" r:id="rId5"/>
    <p:sldId id="422" r:id="rId6"/>
    <p:sldId id="415" r:id="rId7"/>
    <p:sldId id="392" r:id="rId8"/>
    <p:sldId id="393" r:id="rId9"/>
    <p:sldId id="394" r:id="rId10"/>
    <p:sldId id="395" r:id="rId11"/>
    <p:sldId id="396" r:id="rId12"/>
    <p:sldId id="397" r:id="rId13"/>
    <p:sldId id="399" r:id="rId14"/>
    <p:sldId id="400" r:id="rId15"/>
    <p:sldId id="401" r:id="rId16"/>
    <p:sldId id="402" r:id="rId17"/>
    <p:sldId id="403" r:id="rId18"/>
    <p:sldId id="419" r:id="rId19"/>
    <p:sldId id="370" r:id="rId20"/>
    <p:sldId id="367" r:id="rId21"/>
    <p:sldId id="368" r:id="rId22"/>
    <p:sldId id="369" r:id="rId23"/>
    <p:sldId id="404" r:id="rId24"/>
    <p:sldId id="383" r:id="rId25"/>
    <p:sldId id="420" r:id="rId26"/>
    <p:sldId id="406" r:id="rId27"/>
    <p:sldId id="408" r:id="rId28"/>
    <p:sldId id="410" r:id="rId29"/>
    <p:sldId id="411" r:id="rId30"/>
    <p:sldId id="409" r:id="rId31"/>
    <p:sldId id="412" r:id="rId32"/>
    <p:sldId id="413" r:id="rId33"/>
    <p:sldId id="414" r:id="rId34"/>
    <p:sldId id="374" r:id="rId35"/>
    <p:sldId id="416" r:id="rId36"/>
    <p:sldId id="423" r:id="rId37"/>
    <p:sldId id="375" r:id="rId38"/>
    <p:sldId id="381" r:id="rId39"/>
    <p:sldId id="388" r:id="rId40"/>
    <p:sldId id="376"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327" autoAdjust="0"/>
    <p:restoredTop sz="34194" autoAdjust="0"/>
  </p:normalViewPr>
  <p:slideViewPr>
    <p:cSldViewPr>
      <p:cViewPr varScale="1">
        <p:scale>
          <a:sx n="39" d="100"/>
          <a:sy n="39" d="100"/>
        </p:scale>
        <p:origin x="3306" y="60"/>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7140"/>
    </p:cViewPr>
  </p:sorterViewPr>
  <p:notesViewPr>
    <p:cSldViewPr>
      <p:cViewPr varScale="1">
        <p:scale>
          <a:sx n="69" d="100"/>
          <a:sy n="69" d="100"/>
        </p:scale>
        <p:origin x="2754" y="7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BB26B0-A5E1-4698-8674-FB9CDCAB429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974CFDA-4E98-4929-AD1D-C8F9DEE01277}">
      <dgm:prSet phldrT="[Text]"/>
      <dgm:spPr/>
      <dgm:t>
        <a:bodyPr/>
        <a:lstStyle/>
        <a:p>
          <a:r>
            <a:rPr lang="en-US" dirty="0" smtClean="0"/>
            <a:t>The United States Constitution</a:t>
          </a:r>
          <a:endParaRPr lang="en-US" dirty="0"/>
        </a:p>
      </dgm:t>
    </dgm:pt>
    <dgm:pt modelId="{D56FB83B-9E94-4089-B1FE-0BA3A4BACC06}" type="parTrans" cxnId="{F82DAE88-B3C9-43A6-8C27-1D073C41CB6C}">
      <dgm:prSet/>
      <dgm:spPr/>
      <dgm:t>
        <a:bodyPr/>
        <a:lstStyle/>
        <a:p>
          <a:endParaRPr lang="en-US"/>
        </a:p>
      </dgm:t>
    </dgm:pt>
    <dgm:pt modelId="{8B0A07F0-30FC-4280-820F-D992CF59CD9C}" type="sibTrans" cxnId="{F82DAE88-B3C9-43A6-8C27-1D073C41CB6C}">
      <dgm:prSet/>
      <dgm:spPr/>
      <dgm:t>
        <a:bodyPr/>
        <a:lstStyle/>
        <a:p>
          <a:endParaRPr lang="en-US"/>
        </a:p>
      </dgm:t>
    </dgm:pt>
    <dgm:pt modelId="{E3A48B75-D7D9-419B-A796-287D97689068}">
      <dgm:prSet phldrT="[Text]"/>
      <dgm:spPr/>
      <dgm:t>
        <a:bodyPr/>
        <a:lstStyle/>
        <a:p>
          <a:endParaRPr lang="en-US" dirty="0"/>
        </a:p>
      </dgm:t>
    </dgm:pt>
    <dgm:pt modelId="{A77F6210-74BB-47F1-AA52-000716BBA92E}" type="parTrans" cxnId="{F7A78D98-52EA-4EEB-84EA-651BC62B9D86}">
      <dgm:prSet/>
      <dgm:spPr/>
      <dgm:t>
        <a:bodyPr/>
        <a:lstStyle/>
        <a:p>
          <a:endParaRPr lang="en-US"/>
        </a:p>
      </dgm:t>
    </dgm:pt>
    <dgm:pt modelId="{2E6A01D7-9504-4E83-A203-68F261FD7E33}" type="sibTrans" cxnId="{F7A78D98-52EA-4EEB-84EA-651BC62B9D86}">
      <dgm:prSet/>
      <dgm:spPr/>
      <dgm:t>
        <a:bodyPr/>
        <a:lstStyle/>
        <a:p>
          <a:endParaRPr lang="en-US"/>
        </a:p>
      </dgm:t>
    </dgm:pt>
    <dgm:pt modelId="{C354D8C8-5426-4E45-B2CC-7E0318AA2B42}">
      <dgm:prSet phldrT="[Text]"/>
      <dgm:spPr/>
      <dgm:t>
        <a:bodyPr/>
        <a:lstStyle/>
        <a:p>
          <a:r>
            <a:rPr lang="en-US" dirty="0" smtClean="0"/>
            <a:t>Federal Law</a:t>
          </a:r>
        </a:p>
        <a:p>
          <a:r>
            <a:rPr lang="en-US" dirty="0" smtClean="0"/>
            <a:t>Federal Regulations</a:t>
          </a:r>
          <a:endParaRPr lang="en-US" dirty="0"/>
        </a:p>
      </dgm:t>
    </dgm:pt>
    <dgm:pt modelId="{2B15D77D-A760-4669-8122-4875BAED139D}" type="parTrans" cxnId="{B69D25D9-C28B-463C-A154-D1FF111FBBF6}">
      <dgm:prSet/>
      <dgm:spPr/>
      <dgm:t>
        <a:bodyPr/>
        <a:lstStyle/>
        <a:p>
          <a:endParaRPr lang="en-US"/>
        </a:p>
      </dgm:t>
    </dgm:pt>
    <dgm:pt modelId="{976AD4B7-8BAC-40A6-9AAC-E91C018A25D2}" type="sibTrans" cxnId="{B69D25D9-C28B-463C-A154-D1FF111FBBF6}">
      <dgm:prSet/>
      <dgm:spPr/>
      <dgm:t>
        <a:bodyPr/>
        <a:lstStyle/>
        <a:p>
          <a:endParaRPr lang="en-US"/>
        </a:p>
      </dgm:t>
    </dgm:pt>
    <dgm:pt modelId="{112785E6-C406-4869-9220-4ACB434435E5}">
      <dgm:prSet phldrT="[Text]" custT="1"/>
      <dgm:spPr/>
      <dgm:t>
        <a:bodyPr/>
        <a:lstStyle/>
        <a:p>
          <a:r>
            <a:rPr lang="en-US" sz="2800" dirty="0" smtClean="0"/>
            <a:t>IDEA</a:t>
          </a:r>
          <a:endParaRPr lang="en-US" sz="2800" dirty="0"/>
        </a:p>
      </dgm:t>
    </dgm:pt>
    <dgm:pt modelId="{51915F1C-A898-4043-9F75-5F368D34A2BF}" type="parTrans" cxnId="{CEFEDDAA-41ED-4F5B-AB96-D5BE92EA943F}">
      <dgm:prSet/>
      <dgm:spPr/>
      <dgm:t>
        <a:bodyPr/>
        <a:lstStyle/>
        <a:p>
          <a:endParaRPr lang="en-US"/>
        </a:p>
      </dgm:t>
    </dgm:pt>
    <dgm:pt modelId="{ACC80B94-85FD-4DE7-B26A-4CA055C8D238}" type="sibTrans" cxnId="{CEFEDDAA-41ED-4F5B-AB96-D5BE92EA943F}">
      <dgm:prSet/>
      <dgm:spPr/>
      <dgm:t>
        <a:bodyPr/>
        <a:lstStyle/>
        <a:p>
          <a:endParaRPr lang="en-US"/>
        </a:p>
      </dgm:t>
    </dgm:pt>
    <dgm:pt modelId="{CAE1ACB9-867C-4798-9D8D-BDC74AA92FEC}">
      <dgm:prSet phldrT="[Text]"/>
      <dgm:spPr/>
      <dgm:t>
        <a:bodyPr/>
        <a:lstStyle/>
        <a:p>
          <a:r>
            <a:rPr lang="en-US" dirty="0" smtClean="0"/>
            <a:t>State Law</a:t>
          </a:r>
        </a:p>
        <a:p>
          <a:r>
            <a:rPr lang="en-US" dirty="0" smtClean="0"/>
            <a:t>State Regulations</a:t>
          </a:r>
        </a:p>
        <a:p>
          <a:r>
            <a:rPr lang="en-US" dirty="0" smtClean="0"/>
            <a:t>State and Local Policies</a:t>
          </a:r>
          <a:endParaRPr lang="en-US" dirty="0"/>
        </a:p>
      </dgm:t>
    </dgm:pt>
    <dgm:pt modelId="{0D5769B0-840E-4E95-98A9-279FD6315E1D}" type="parTrans" cxnId="{8A76A0B6-FAEE-444D-9A2A-E9580F172FCF}">
      <dgm:prSet/>
      <dgm:spPr/>
      <dgm:t>
        <a:bodyPr/>
        <a:lstStyle/>
        <a:p>
          <a:endParaRPr lang="en-US"/>
        </a:p>
      </dgm:t>
    </dgm:pt>
    <dgm:pt modelId="{E6FC4FBB-1A09-451E-92E3-982C3D8C48A5}" type="sibTrans" cxnId="{8A76A0B6-FAEE-444D-9A2A-E9580F172FCF}">
      <dgm:prSet/>
      <dgm:spPr/>
      <dgm:t>
        <a:bodyPr/>
        <a:lstStyle/>
        <a:p>
          <a:endParaRPr lang="en-US"/>
        </a:p>
      </dgm:t>
    </dgm:pt>
    <dgm:pt modelId="{EC85942F-D29F-42A6-B3FB-7171229EF46A}">
      <dgm:prSet phldrT="[Text]" custT="1"/>
      <dgm:spPr/>
      <dgm:t>
        <a:bodyPr/>
        <a:lstStyle/>
        <a:p>
          <a:r>
            <a:rPr lang="en-US" sz="2800" dirty="0" smtClean="0"/>
            <a:t>MA Chapter 766</a:t>
          </a:r>
          <a:endParaRPr lang="en-US" sz="2800" dirty="0"/>
        </a:p>
      </dgm:t>
    </dgm:pt>
    <dgm:pt modelId="{8A500F97-0034-45F9-BDCA-C465A70DFCF9}" type="parTrans" cxnId="{4DD1E71A-18FF-429D-AA5E-1AA7234FFE2D}">
      <dgm:prSet/>
      <dgm:spPr/>
      <dgm:t>
        <a:bodyPr/>
        <a:lstStyle/>
        <a:p>
          <a:endParaRPr lang="en-US"/>
        </a:p>
      </dgm:t>
    </dgm:pt>
    <dgm:pt modelId="{9EF6D32C-84C6-4049-94AD-EBF338ED54A1}" type="sibTrans" cxnId="{4DD1E71A-18FF-429D-AA5E-1AA7234FFE2D}">
      <dgm:prSet/>
      <dgm:spPr/>
      <dgm:t>
        <a:bodyPr/>
        <a:lstStyle/>
        <a:p>
          <a:endParaRPr lang="en-US"/>
        </a:p>
      </dgm:t>
    </dgm:pt>
    <dgm:pt modelId="{53E98BD1-FF8E-411B-9E89-C85DBFF92EC6}" type="pres">
      <dgm:prSet presAssocID="{CFBB26B0-A5E1-4698-8674-FB9CDCAB4298}" presName="rootnode" presStyleCnt="0">
        <dgm:presLayoutVars>
          <dgm:chMax/>
          <dgm:chPref/>
          <dgm:dir/>
          <dgm:animLvl val="lvl"/>
        </dgm:presLayoutVars>
      </dgm:prSet>
      <dgm:spPr/>
      <dgm:t>
        <a:bodyPr/>
        <a:lstStyle/>
        <a:p>
          <a:endParaRPr lang="en-US"/>
        </a:p>
      </dgm:t>
    </dgm:pt>
    <dgm:pt modelId="{D411F56A-BFF6-45E5-9207-E2929215577C}" type="pres">
      <dgm:prSet presAssocID="{A974CFDA-4E98-4929-AD1D-C8F9DEE01277}" presName="composite" presStyleCnt="0"/>
      <dgm:spPr/>
    </dgm:pt>
    <dgm:pt modelId="{D353603A-43FF-4860-8072-CA9B689EEC09}" type="pres">
      <dgm:prSet presAssocID="{A974CFDA-4E98-4929-AD1D-C8F9DEE01277}" presName="bentUpArrow1" presStyleLbl="alignImgPlace1" presStyleIdx="0" presStyleCnt="2"/>
      <dgm:spPr/>
    </dgm:pt>
    <dgm:pt modelId="{6E025F8E-65FA-445E-9AAD-C73330B5FA75}" type="pres">
      <dgm:prSet presAssocID="{A974CFDA-4E98-4929-AD1D-C8F9DEE01277}" presName="ParentText" presStyleLbl="node1" presStyleIdx="0" presStyleCnt="3">
        <dgm:presLayoutVars>
          <dgm:chMax val="1"/>
          <dgm:chPref val="1"/>
          <dgm:bulletEnabled val="1"/>
        </dgm:presLayoutVars>
      </dgm:prSet>
      <dgm:spPr/>
      <dgm:t>
        <a:bodyPr/>
        <a:lstStyle/>
        <a:p>
          <a:endParaRPr lang="en-US"/>
        </a:p>
      </dgm:t>
    </dgm:pt>
    <dgm:pt modelId="{0E6AD801-6B3C-4B1D-AD57-30585B8CA33F}" type="pres">
      <dgm:prSet presAssocID="{A974CFDA-4E98-4929-AD1D-C8F9DEE01277}" presName="ChildText" presStyleLbl="revTx" presStyleIdx="0" presStyleCnt="3">
        <dgm:presLayoutVars>
          <dgm:chMax val="0"/>
          <dgm:chPref val="0"/>
          <dgm:bulletEnabled val="1"/>
        </dgm:presLayoutVars>
      </dgm:prSet>
      <dgm:spPr/>
      <dgm:t>
        <a:bodyPr/>
        <a:lstStyle/>
        <a:p>
          <a:endParaRPr lang="en-US"/>
        </a:p>
      </dgm:t>
    </dgm:pt>
    <dgm:pt modelId="{8D70EB77-0DF4-4D3D-A96E-D4582C97C4B0}" type="pres">
      <dgm:prSet presAssocID="{8B0A07F0-30FC-4280-820F-D992CF59CD9C}" presName="sibTrans" presStyleCnt="0"/>
      <dgm:spPr/>
    </dgm:pt>
    <dgm:pt modelId="{8A498AD4-46ED-4BDE-B0BC-24EBE34F31DA}" type="pres">
      <dgm:prSet presAssocID="{C354D8C8-5426-4E45-B2CC-7E0318AA2B42}" presName="composite" presStyleCnt="0"/>
      <dgm:spPr/>
    </dgm:pt>
    <dgm:pt modelId="{3DD5D86B-D36F-4B38-9C33-BBA98D7585A3}" type="pres">
      <dgm:prSet presAssocID="{C354D8C8-5426-4E45-B2CC-7E0318AA2B42}" presName="bentUpArrow1" presStyleLbl="alignImgPlace1" presStyleIdx="1" presStyleCnt="2"/>
      <dgm:spPr/>
    </dgm:pt>
    <dgm:pt modelId="{FC9D8B2F-5713-4C10-9992-E904A91BC75E}" type="pres">
      <dgm:prSet presAssocID="{C354D8C8-5426-4E45-B2CC-7E0318AA2B42}" presName="ParentText" presStyleLbl="node1" presStyleIdx="1" presStyleCnt="3">
        <dgm:presLayoutVars>
          <dgm:chMax val="1"/>
          <dgm:chPref val="1"/>
          <dgm:bulletEnabled val="1"/>
        </dgm:presLayoutVars>
      </dgm:prSet>
      <dgm:spPr/>
      <dgm:t>
        <a:bodyPr/>
        <a:lstStyle/>
        <a:p>
          <a:endParaRPr lang="en-US"/>
        </a:p>
      </dgm:t>
    </dgm:pt>
    <dgm:pt modelId="{47D40E7B-59C3-4FD7-8EFE-CB6A96DB3160}" type="pres">
      <dgm:prSet presAssocID="{C354D8C8-5426-4E45-B2CC-7E0318AA2B42}" presName="ChildText" presStyleLbl="revTx" presStyleIdx="1" presStyleCnt="3" custLinFactNeighborX="-4333" custLinFactNeighborY="-28166">
        <dgm:presLayoutVars>
          <dgm:chMax val="0"/>
          <dgm:chPref val="0"/>
          <dgm:bulletEnabled val="1"/>
        </dgm:presLayoutVars>
      </dgm:prSet>
      <dgm:spPr/>
      <dgm:t>
        <a:bodyPr/>
        <a:lstStyle/>
        <a:p>
          <a:endParaRPr lang="en-US"/>
        </a:p>
      </dgm:t>
    </dgm:pt>
    <dgm:pt modelId="{15690A30-D6D4-4F93-A5B0-EC448934A72E}" type="pres">
      <dgm:prSet presAssocID="{976AD4B7-8BAC-40A6-9AAC-E91C018A25D2}" presName="sibTrans" presStyleCnt="0"/>
      <dgm:spPr/>
    </dgm:pt>
    <dgm:pt modelId="{1BAA4863-1975-4AB6-9D58-3985FBCBE929}" type="pres">
      <dgm:prSet presAssocID="{CAE1ACB9-867C-4798-9D8D-BDC74AA92FEC}" presName="composite" presStyleCnt="0"/>
      <dgm:spPr/>
    </dgm:pt>
    <dgm:pt modelId="{ABF928BC-BF7F-44CE-B987-8FED85AC7241}" type="pres">
      <dgm:prSet presAssocID="{CAE1ACB9-867C-4798-9D8D-BDC74AA92FEC}" presName="ParentText" presStyleLbl="node1" presStyleIdx="2" presStyleCnt="3">
        <dgm:presLayoutVars>
          <dgm:chMax val="1"/>
          <dgm:chPref val="1"/>
          <dgm:bulletEnabled val="1"/>
        </dgm:presLayoutVars>
      </dgm:prSet>
      <dgm:spPr/>
      <dgm:t>
        <a:bodyPr/>
        <a:lstStyle/>
        <a:p>
          <a:endParaRPr lang="en-US"/>
        </a:p>
      </dgm:t>
    </dgm:pt>
    <dgm:pt modelId="{4B1C9E09-543E-4086-B4F1-8F3FF457E462}" type="pres">
      <dgm:prSet presAssocID="{CAE1ACB9-867C-4798-9D8D-BDC74AA92FEC}" presName="FinalChildText" presStyleLbl="revTx" presStyleIdx="2" presStyleCnt="3" custScaleX="117350" custLinFactNeighborX="29415" custLinFactNeighborY="10405">
        <dgm:presLayoutVars>
          <dgm:chMax val="0"/>
          <dgm:chPref val="0"/>
          <dgm:bulletEnabled val="1"/>
        </dgm:presLayoutVars>
      </dgm:prSet>
      <dgm:spPr/>
      <dgm:t>
        <a:bodyPr/>
        <a:lstStyle/>
        <a:p>
          <a:endParaRPr lang="en-US"/>
        </a:p>
      </dgm:t>
    </dgm:pt>
  </dgm:ptLst>
  <dgm:cxnLst>
    <dgm:cxn modelId="{C5BC4236-BD5F-4B59-8100-7C4FE0F5AEA4}" type="presOf" srcId="{E3A48B75-D7D9-419B-A796-287D97689068}" destId="{0E6AD801-6B3C-4B1D-AD57-30585B8CA33F}" srcOrd="0" destOrd="0" presId="urn:microsoft.com/office/officeart/2005/8/layout/StepDownProcess"/>
    <dgm:cxn modelId="{B69D25D9-C28B-463C-A154-D1FF111FBBF6}" srcId="{CFBB26B0-A5E1-4698-8674-FB9CDCAB4298}" destId="{C354D8C8-5426-4E45-B2CC-7E0318AA2B42}" srcOrd="1" destOrd="0" parTransId="{2B15D77D-A760-4669-8122-4875BAED139D}" sibTransId="{976AD4B7-8BAC-40A6-9AAC-E91C018A25D2}"/>
    <dgm:cxn modelId="{8A76A0B6-FAEE-444D-9A2A-E9580F172FCF}" srcId="{CFBB26B0-A5E1-4698-8674-FB9CDCAB4298}" destId="{CAE1ACB9-867C-4798-9D8D-BDC74AA92FEC}" srcOrd="2" destOrd="0" parTransId="{0D5769B0-840E-4E95-98A9-279FD6315E1D}" sibTransId="{E6FC4FBB-1A09-451E-92E3-982C3D8C48A5}"/>
    <dgm:cxn modelId="{AEA51835-1434-4ED2-915D-90854048244E}" type="presOf" srcId="{EC85942F-D29F-42A6-B3FB-7171229EF46A}" destId="{4B1C9E09-543E-4086-B4F1-8F3FF457E462}" srcOrd="0" destOrd="0" presId="urn:microsoft.com/office/officeart/2005/8/layout/StepDownProcess"/>
    <dgm:cxn modelId="{F82DAE88-B3C9-43A6-8C27-1D073C41CB6C}" srcId="{CFBB26B0-A5E1-4698-8674-FB9CDCAB4298}" destId="{A974CFDA-4E98-4929-AD1D-C8F9DEE01277}" srcOrd="0" destOrd="0" parTransId="{D56FB83B-9E94-4089-B1FE-0BA3A4BACC06}" sibTransId="{8B0A07F0-30FC-4280-820F-D992CF59CD9C}"/>
    <dgm:cxn modelId="{AAA70036-FBB9-4656-B3B4-BE6B0465D6DB}" type="presOf" srcId="{112785E6-C406-4869-9220-4ACB434435E5}" destId="{47D40E7B-59C3-4FD7-8EFE-CB6A96DB3160}" srcOrd="0" destOrd="0" presId="urn:microsoft.com/office/officeart/2005/8/layout/StepDownProcess"/>
    <dgm:cxn modelId="{19DD1E72-0517-4B7D-9278-AF07876ADED1}" type="presOf" srcId="{A974CFDA-4E98-4929-AD1D-C8F9DEE01277}" destId="{6E025F8E-65FA-445E-9AAD-C73330B5FA75}" srcOrd="0" destOrd="0" presId="urn:microsoft.com/office/officeart/2005/8/layout/StepDownProcess"/>
    <dgm:cxn modelId="{8A25C196-8B96-44A7-9C39-1F6E2609E0F5}" type="presOf" srcId="{CAE1ACB9-867C-4798-9D8D-BDC74AA92FEC}" destId="{ABF928BC-BF7F-44CE-B987-8FED85AC7241}" srcOrd="0" destOrd="0" presId="urn:microsoft.com/office/officeart/2005/8/layout/StepDownProcess"/>
    <dgm:cxn modelId="{F7A78D98-52EA-4EEB-84EA-651BC62B9D86}" srcId="{A974CFDA-4E98-4929-AD1D-C8F9DEE01277}" destId="{E3A48B75-D7D9-419B-A796-287D97689068}" srcOrd="0" destOrd="0" parTransId="{A77F6210-74BB-47F1-AA52-000716BBA92E}" sibTransId="{2E6A01D7-9504-4E83-A203-68F261FD7E33}"/>
    <dgm:cxn modelId="{1B450871-47C2-43AC-905E-6C127DEB12AA}" type="presOf" srcId="{CFBB26B0-A5E1-4698-8674-FB9CDCAB4298}" destId="{53E98BD1-FF8E-411B-9E89-C85DBFF92EC6}" srcOrd="0" destOrd="0" presId="urn:microsoft.com/office/officeart/2005/8/layout/StepDownProcess"/>
    <dgm:cxn modelId="{D4E70B61-107C-4580-A7CA-03AAED1D9C28}" type="presOf" srcId="{C354D8C8-5426-4E45-B2CC-7E0318AA2B42}" destId="{FC9D8B2F-5713-4C10-9992-E904A91BC75E}" srcOrd="0" destOrd="0" presId="urn:microsoft.com/office/officeart/2005/8/layout/StepDownProcess"/>
    <dgm:cxn modelId="{4DD1E71A-18FF-429D-AA5E-1AA7234FFE2D}" srcId="{CAE1ACB9-867C-4798-9D8D-BDC74AA92FEC}" destId="{EC85942F-D29F-42A6-B3FB-7171229EF46A}" srcOrd="0" destOrd="0" parTransId="{8A500F97-0034-45F9-BDCA-C465A70DFCF9}" sibTransId="{9EF6D32C-84C6-4049-94AD-EBF338ED54A1}"/>
    <dgm:cxn modelId="{CEFEDDAA-41ED-4F5B-AB96-D5BE92EA943F}" srcId="{C354D8C8-5426-4E45-B2CC-7E0318AA2B42}" destId="{112785E6-C406-4869-9220-4ACB434435E5}" srcOrd="0" destOrd="0" parTransId="{51915F1C-A898-4043-9F75-5F368D34A2BF}" sibTransId="{ACC80B94-85FD-4DE7-B26A-4CA055C8D238}"/>
    <dgm:cxn modelId="{D45FCDB3-1095-484A-A870-1DFAF06646AE}" type="presParOf" srcId="{53E98BD1-FF8E-411B-9E89-C85DBFF92EC6}" destId="{D411F56A-BFF6-45E5-9207-E2929215577C}" srcOrd="0" destOrd="0" presId="urn:microsoft.com/office/officeart/2005/8/layout/StepDownProcess"/>
    <dgm:cxn modelId="{12268E57-DFB2-4CB7-9040-FC9343F95E32}" type="presParOf" srcId="{D411F56A-BFF6-45E5-9207-E2929215577C}" destId="{D353603A-43FF-4860-8072-CA9B689EEC09}" srcOrd="0" destOrd="0" presId="urn:microsoft.com/office/officeart/2005/8/layout/StepDownProcess"/>
    <dgm:cxn modelId="{028DD12F-D92F-481E-B545-7BC67EC70234}" type="presParOf" srcId="{D411F56A-BFF6-45E5-9207-E2929215577C}" destId="{6E025F8E-65FA-445E-9AAD-C73330B5FA75}" srcOrd="1" destOrd="0" presId="urn:microsoft.com/office/officeart/2005/8/layout/StepDownProcess"/>
    <dgm:cxn modelId="{0AB80B5D-C9D2-4A32-95A0-509DA8E22B96}" type="presParOf" srcId="{D411F56A-BFF6-45E5-9207-E2929215577C}" destId="{0E6AD801-6B3C-4B1D-AD57-30585B8CA33F}" srcOrd="2" destOrd="0" presId="urn:microsoft.com/office/officeart/2005/8/layout/StepDownProcess"/>
    <dgm:cxn modelId="{7F58DAB4-044F-4084-9A10-3248BE73EE96}" type="presParOf" srcId="{53E98BD1-FF8E-411B-9E89-C85DBFF92EC6}" destId="{8D70EB77-0DF4-4D3D-A96E-D4582C97C4B0}" srcOrd="1" destOrd="0" presId="urn:microsoft.com/office/officeart/2005/8/layout/StepDownProcess"/>
    <dgm:cxn modelId="{CBF9C6FD-6736-4F07-A87C-9E4799D3195C}" type="presParOf" srcId="{53E98BD1-FF8E-411B-9E89-C85DBFF92EC6}" destId="{8A498AD4-46ED-4BDE-B0BC-24EBE34F31DA}" srcOrd="2" destOrd="0" presId="urn:microsoft.com/office/officeart/2005/8/layout/StepDownProcess"/>
    <dgm:cxn modelId="{0CC23CA2-C4FB-4D9A-BE75-D81918150F69}" type="presParOf" srcId="{8A498AD4-46ED-4BDE-B0BC-24EBE34F31DA}" destId="{3DD5D86B-D36F-4B38-9C33-BBA98D7585A3}" srcOrd="0" destOrd="0" presId="urn:microsoft.com/office/officeart/2005/8/layout/StepDownProcess"/>
    <dgm:cxn modelId="{AC7C83D9-C56F-4177-B15D-667FD9FC9E87}" type="presParOf" srcId="{8A498AD4-46ED-4BDE-B0BC-24EBE34F31DA}" destId="{FC9D8B2F-5713-4C10-9992-E904A91BC75E}" srcOrd="1" destOrd="0" presId="urn:microsoft.com/office/officeart/2005/8/layout/StepDownProcess"/>
    <dgm:cxn modelId="{7287CA50-4CCD-455B-83EC-80407FC4C24E}" type="presParOf" srcId="{8A498AD4-46ED-4BDE-B0BC-24EBE34F31DA}" destId="{47D40E7B-59C3-4FD7-8EFE-CB6A96DB3160}" srcOrd="2" destOrd="0" presId="urn:microsoft.com/office/officeart/2005/8/layout/StepDownProcess"/>
    <dgm:cxn modelId="{30AFB04A-E1AB-4103-BFAE-9B4032DC0F36}" type="presParOf" srcId="{53E98BD1-FF8E-411B-9E89-C85DBFF92EC6}" destId="{15690A30-D6D4-4F93-A5B0-EC448934A72E}" srcOrd="3" destOrd="0" presId="urn:microsoft.com/office/officeart/2005/8/layout/StepDownProcess"/>
    <dgm:cxn modelId="{B62FBFE3-637D-4B5E-A4F2-67978E51130D}" type="presParOf" srcId="{53E98BD1-FF8E-411B-9E89-C85DBFF92EC6}" destId="{1BAA4863-1975-4AB6-9D58-3985FBCBE929}" srcOrd="4" destOrd="0" presId="urn:microsoft.com/office/officeart/2005/8/layout/StepDownProcess"/>
    <dgm:cxn modelId="{F7E21CC0-BA8B-4E15-815E-CEFBBCDC5C04}" type="presParOf" srcId="{1BAA4863-1975-4AB6-9D58-3985FBCBE929}" destId="{ABF928BC-BF7F-44CE-B987-8FED85AC7241}" srcOrd="0" destOrd="0" presId="urn:microsoft.com/office/officeart/2005/8/layout/StepDownProcess"/>
    <dgm:cxn modelId="{9CC9FB57-DC23-463E-BF6D-74A3768F014C}" type="presParOf" srcId="{1BAA4863-1975-4AB6-9D58-3985FBCBE929}" destId="{4B1C9E09-543E-4086-B4F1-8F3FF457E462}"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91F7F2-A25A-4631-928C-7D8C7DF98FF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4C9798AF-16B8-4441-BB01-244C07250215}">
      <dgm:prSet phldrT="[Text]"/>
      <dgm:spPr/>
      <dgm:t>
        <a:bodyPr/>
        <a:lstStyle/>
        <a:p>
          <a:r>
            <a:rPr lang="en-US" dirty="0" smtClean="0"/>
            <a:t>Integrated Classroom</a:t>
          </a:r>
          <a:endParaRPr lang="en-US" dirty="0"/>
        </a:p>
      </dgm:t>
    </dgm:pt>
    <dgm:pt modelId="{B249234D-7221-42DF-9F9C-9549F79BBA59}" type="parTrans" cxnId="{BB271BC6-59F0-4505-AF62-2C7E4747F6B1}">
      <dgm:prSet/>
      <dgm:spPr/>
      <dgm:t>
        <a:bodyPr/>
        <a:lstStyle/>
        <a:p>
          <a:endParaRPr lang="en-US"/>
        </a:p>
      </dgm:t>
    </dgm:pt>
    <dgm:pt modelId="{3DF6C85E-E014-4AFB-965A-79254338F7E8}" type="sibTrans" cxnId="{BB271BC6-59F0-4505-AF62-2C7E4747F6B1}">
      <dgm:prSet/>
      <dgm:spPr/>
      <dgm:t>
        <a:bodyPr/>
        <a:lstStyle/>
        <a:p>
          <a:endParaRPr lang="en-US"/>
        </a:p>
      </dgm:t>
    </dgm:pt>
    <dgm:pt modelId="{FB47151A-A841-4AF4-9C97-7C8692CF2A57}">
      <dgm:prSet phldrT="[Text]"/>
      <dgm:spPr/>
      <dgm:t>
        <a:bodyPr/>
        <a:lstStyle/>
        <a:p>
          <a:r>
            <a:rPr lang="en-US" dirty="0" smtClean="0"/>
            <a:t>½ day</a:t>
          </a:r>
          <a:endParaRPr lang="en-US" dirty="0"/>
        </a:p>
      </dgm:t>
    </dgm:pt>
    <dgm:pt modelId="{E0393633-B0D4-4DE0-94F1-C2C597ED5033}" type="parTrans" cxnId="{0197CA4F-1E30-4765-8A00-23942A71ABDE}">
      <dgm:prSet/>
      <dgm:spPr/>
      <dgm:t>
        <a:bodyPr/>
        <a:lstStyle/>
        <a:p>
          <a:endParaRPr lang="en-US"/>
        </a:p>
      </dgm:t>
    </dgm:pt>
    <dgm:pt modelId="{EDC6C2D0-8E81-4ED9-B47E-33651E94FD1D}" type="sibTrans" cxnId="{0197CA4F-1E30-4765-8A00-23942A71ABDE}">
      <dgm:prSet/>
      <dgm:spPr/>
      <dgm:t>
        <a:bodyPr/>
        <a:lstStyle/>
        <a:p>
          <a:endParaRPr lang="en-US"/>
        </a:p>
      </dgm:t>
    </dgm:pt>
    <dgm:pt modelId="{F21FEEBD-0C35-409C-828F-EF0B30997EF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Self-Contained Classroom</a:t>
          </a:r>
        </a:p>
        <a:p>
          <a:pPr defTabSz="1111250">
            <a:lnSpc>
              <a:spcPct val="90000"/>
            </a:lnSpc>
            <a:spcBef>
              <a:spcPct val="0"/>
            </a:spcBef>
            <a:spcAft>
              <a:spcPct val="35000"/>
            </a:spcAft>
          </a:pPr>
          <a:endParaRPr lang="en-US" dirty="0"/>
        </a:p>
      </dgm:t>
    </dgm:pt>
    <dgm:pt modelId="{6AFDFCCA-1667-4643-BC85-B8FBE5C5F763}" type="parTrans" cxnId="{DFD33C29-E71A-427C-A8C2-0C86D0088033}">
      <dgm:prSet/>
      <dgm:spPr/>
      <dgm:t>
        <a:bodyPr/>
        <a:lstStyle/>
        <a:p>
          <a:endParaRPr lang="en-US"/>
        </a:p>
      </dgm:t>
    </dgm:pt>
    <dgm:pt modelId="{745448DE-7CC3-48E1-942B-569019F5154F}" type="sibTrans" cxnId="{DFD33C29-E71A-427C-A8C2-0C86D0088033}">
      <dgm:prSet/>
      <dgm:spPr/>
      <dgm:t>
        <a:bodyPr/>
        <a:lstStyle/>
        <a:p>
          <a:endParaRPr lang="en-US"/>
        </a:p>
      </dgm:t>
    </dgm:pt>
    <dgm:pt modelId="{79782B06-FC1D-462C-88C9-E7BD5E88F99A}">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Full-day</a:t>
          </a:r>
        </a:p>
        <a:p>
          <a:pPr marL="285750" indent="0" defTabSz="1244600">
            <a:lnSpc>
              <a:spcPct val="90000"/>
            </a:lnSpc>
            <a:spcBef>
              <a:spcPct val="0"/>
            </a:spcBef>
            <a:spcAft>
              <a:spcPct val="15000"/>
            </a:spcAft>
            <a:buNone/>
          </a:pPr>
          <a:endParaRPr lang="en-US" dirty="0"/>
        </a:p>
      </dgm:t>
    </dgm:pt>
    <dgm:pt modelId="{33EE1268-1356-4D72-B7BD-685F444276DE}" type="parTrans" cxnId="{960C4462-4090-49ED-9075-6149368126E1}">
      <dgm:prSet/>
      <dgm:spPr/>
      <dgm:t>
        <a:bodyPr/>
        <a:lstStyle/>
        <a:p>
          <a:endParaRPr lang="en-US"/>
        </a:p>
      </dgm:t>
    </dgm:pt>
    <dgm:pt modelId="{BA21ACA6-998C-47E3-8AC0-1D35E784958F}" type="sibTrans" cxnId="{960C4462-4090-49ED-9075-6149368126E1}">
      <dgm:prSet/>
      <dgm:spPr/>
      <dgm:t>
        <a:bodyPr/>
        <a:lstStyle/>
        <a:p>
          <a:endParaRPr lang="en-US"/>
        </a:p>
      </dgm:t>
    </dgm:pt>
    <dgm:pt modelId="{267B9238-2FBE-4DE9-B37F-AA22C2EF30E2}" type="pres">
      <dgm:prSet presAssocID="{EA91F7F2-A25A-4631-928C-7D8C7DF98FF6}" presName="rootnode" presStyleCnt="0">
        <dgm:presLayoutVars>
          <dgm:chMax/>
          <dgm:chPref/>
          <dgm:dir/>
          <dgm:animLvl val="lvl"/>
        </dgm:presLayoutVars>
      </dgm:prSet>
      <dgm:spPr/>
      <dgm:t>
        <a:bodyPr/>
        <a:lstStyle/>
        <a:p>
          <a:endParaRPr lang="en-US"/>
        </a:p>
      </dgm:t>
    </dgm:pt>
    <dgm:pt modelId="{E2F7271D-3BDE-46B0-934D-0D08F3F601C6}" type="pres">
      <dgm:prSet presAssocID="{4C9798AF-16B8-4441-BB01-244C07250215}" presName="composite" presStyleCnt="0"/>
      <dgm:spPr/>
    </dgm:pt>
    <dgm:pt modelId="{C885284D-918F-447F-80DA-E5499C26B8F3}" type="pres">
      <dgm:prSet presAssocID="{4C9798AF-16B8-4441-BB01-244C07250215}" presName="bentUpArrow1" presStyleLbl="alignImgPlace1" presStyleIdx="0" presStyleCnt="1" custLinFactNeighborX="4741" custLinFactNeighborY="-411"/>
      <dgm:spPr/>
    </dgm:pt>
    <dgm:pt modelId="{F08F49BF-8D78-4FA8-A764-02E6F5B36BEF}" type="pres">
      <dgm:prSet presAssocID="{4C9798AF-16B8-4441-BB01-244C07250215}" presName="ParentText" presStyleLbl="node1" presStyleIdx="0" presStyleCnt="2">
        <dgm:presLayoutVars>
          <dgm:chMax val="1"/>
          <dgm:chPref val="1"/>
          <dgm:bulletEnabled val="1"/>
        </dgm:presLayoutVars>
      </dgm:prSet>
      <dgm:spPr/>
      <dgm:t>
        <a:bodyPr/>
        <a:lstStyle/>
        <a:p>
          <a:endParaRPr lang="en-US"/>
        </a:p>
      </dgm:t>
    </dgm:pt>
    <dgm:pt modelId="{B9D57F5E-ADFB-44AB-96A2-3CC62C1EE4EE}" type="pres">
      <dgm:prSet presAssocID="{4C9798AF-16B8-4441-BB01-244C07250215}" presName="ChildText" presStyleLbl="revTx" presStyleIdx="0" presStyleCnt="2">
        <dgm:presLayoutVars>
          <dgm:chMax val="0"/>
          <dgm:chPref val="0"/>
          <dgm:bulletEnabled val="1"/>
        </dgm:presLayoutVars>
      </dgm:prSet>
      <dgm:spPr/>
      <dgm:t>
        <a:bodyPr/>
        <a:lstStyle/>
        <a:p>
          <a:endParaRPr lang="en-US"/>
        </a:p>
      </dgm:t>
    </dgm:pt>
    <dgm:pt modelId="{823FF8BD-4789-4FFD-A1E0-DA8DEE8FBCAF}" type="pres">
      <dgm:prSet presAssocID="{3DF6C85E-E014-4AFB-965A-79254338F7E8}" presName="sibTrans" presStyleCnt="0"/>
      <dgm:spPr/>
    </dgm:pt>
    <dgm:pt modelId="{0AB98180-A5EE-4F8D-B8C6-1104D83D5D9C}" type="pres">
      <dgm:prSet presAssocID="{F21FEEBD-0C35-409C-828F-EF0B30997EF5}" presName="composite" presStyleCnt="0"/>
      <dgm:spPr/>
    </dgm:pt>
    <dgm:pt modelId="{FFE8439F-44BD-4552-BD6D-FC01029972A4}" type="pres">
      <dgm:prSet presAssocID="{F21FEEBD-0C35-409C-828F-EF0B30997EF5}" presName="ParentText" presStyleLbl="node1" presStyleIdx="1" presStyleCnt="2">
        <dgm:presLayoutVars>
          <dgm:chMax val="1"/>
          <dgm:chPref val="1"/>
          <dgm:bulletEnabled val="1"/>
        </dgm:presLayoutVars>
      </dgm:prSet>
      <dgm:spPr/>
      <dgm:t>
        <a:bodyPr/>
        <a:lstStyle/>
        <a:p>
          <a:endParaRPr lang="en-US"/>
        </a:p>
      </dgm:t>
    </dgm:pt>
    <dgm:pt modelId="{2C599345-AA60-4A62-BC5D-68AB29166DB7}" type="pres">
      <dgm:prSet presAssocID="{F21FEEBD-0C35-409C-828F-EF0B30997EF5}" presName="FinalChildText" presStyleLbl="revTx" presStyleIdx="1" presStyleCnt="2">
        <dgm:presLayoutVars>
          <dgm:chMax val="0"/>
          <dgm:chPref val="0"/>
          <dgm:bulletEnabled val="1"/>
        </dgm:presLayoutVars>
      </dgm:prSet>
      <dgm:spPr/>
      <dgm:t>
        <a:bodyPr/>
        <a:lstStyle/>
        <a:p>
          <a:endParaRPr lang="en-US"/>
        </a:p>
      </dgm:t>
    </dgm:pt>
  </dgm:ptLst>
  <dgm:cxnLst>
    <dgm:cxn modelId="{1E160D4F-4BC2-4CD1-8B24-131377FB01B5}" type="presOf" srcId="{4C9798AF-16B8-4441-BB01-244C07250215}" destId="{F08F49BF-8D78-4FA8-A764-02E6F5B36BEF}" srcOrd="0" destOrd="0" presId="urn:microsoft.com/office/officeart/2005/8/layout/StepDownProcess"/>
    <dgm:cxn modelId="{693845A1-6BE8-42C1-8A03-548DBB9E4F81}" type="presOf" srcId="{EA91F7F2-A25A-4631-928C-7D8C7DF98FF6}" destId="{267B9238-2FBE-4DE9-B37F-AA22C2EF30E2}" srcOrd="0" destOrd="0" presId="urn:microsoft.com/office/officeart/2005/8/layout/StepDownProcess"/>
    <dgm:cxn modelId="{3E01EFAD-87B4-430D-8B0B-BC9E02F65BAD}" type="presOf" srcId="{FB47151A-A841-4AF4-9C97-7C8692CF2A57}" destId="{B9D57F5E-ADFB-44AB-96A2-3CC62C1EE4EE}" srcOrd="0" destOrd="0" presId="urn:microsoft.com/office/officeart/2005/8/layout/StepDownProcess"/>
    <dgm:cxn modelId="{960C4462-4090-49ED-9075-6149368126E1}" srcId="{F21FEEBD-0C35-409C-828F-EF0B30997EF5}" destId="{79782B06-FC1D-462C-88C9-E7BD5E88F99A}" srcOrd="0" destOrd="0" parTransId="{33EE1268-1356-4D72-B7BD-685F444276DE}" sibTransId="{BA21ACA6-998C-47E3-8AC0-1D35E784958F}"/>
    <dgm:cxn modelId="{658CBA7A-6618-4224-BF9D-0942068387B1}" type="presOf" srcId="{79782B06-FC1D-462C-88C9-E7BD5E88F99A}" destId="{2C599345-AA60-4A62-BC5D-68AB29166DB7}" srcOrd="0" destOrd="0" presId="urn:microsoft.com/office/officeart/2005/8/layout/StepDownProcess"/>
    <dgm:cxn modelId="{98B5AB06-73D8-4C0E-A5D5-49042B89783D}" type="presOf" srcId="{F21FEEBD-0C35-409C-828F-EF0B30997EF5}" destId="{FFE8439F-44BD-4552-BD6D-FC01029972A4}" srcOrd="0" destOrd="0" presId="urn:microsoft.com/office/officeart/2005/8/layout/StepDownProcess"/>
    <dgm:cxn modelId="{0197CA4F-1E30-4765-8A00-23942A71ABDE}" srcId="{4C9798AF-16B8-4441-BB01-244C07250215}" destId="{FB47151A-A841-4AF4-9C97-7C8692CF2A57}" srcOrd="0" destOrd="0" parTransId="{E0393633-B0D4-4DE0-94F1-C2C597ED5033}" sibTransId="{EDC6C2D0-8E81-4ED9-B47E-33651E94FD1D}"/>
    <dgm:cxn modelId="{BB271BC6-59F0-4505-AF62-2C7E4747F6B1}" srcId="{EA91F7F2-A25A-4631-928C-7D8C7DF98FF6}" destId="{4C9798AF-16B8-4441-BB01-244C07250215}" srcOrd="0" destOrd="0" parTransId="{B249234D-7221-42DF-9F9C-9549F79BBA59}" sibTransId="{3DF6C85E-E014-4AFB-965A-79254338F7E8}"/>
    <dgm:cxn modelId="{DFD33C29-E71A-427C-A8C2-0C86D0088033}" srcId="{EA91F7F2-A25A-4631-928C-7D8C7DF98FF6}" destId="{F21FEEBD-0C35-409C-828F-EF0B30997EF5}" srcOrd="1" destOrd="0" parTransId="{6AFDFCCA-1667-4643-BC85-B8FBE5C5F763}" sibTransId="{745448DE-7CC3-48E1-942B-569019F5154F}"/>
    <dgm:cxn modelId="{C6F00094-61DE-4240-925A-2D0E0ACC85F6}" type="presParOf" srcId="{267B9238-2FBE-4DE9-B37F-AA22C2EF30E2}" destId="{E2F7271D-3BDE-46B0-934D-0D08F3F601C6}" srcOrd="0" destOrd="0" presId="urn:microsoft.com/office/officeart/2005/8/layout/StepDownProcess"/>
    <dgm:cxn modelId="{1F7A0CE7-C3AA-483C-A331-B16CBD642A63}" type="presParOf" srcId="{E2F7271D-3BDE-46B0-934D-0D08F3F601C6}" destId="{C885284D-918F-447F-80DA-E5499C26B8F3}" srcOrd="0" destOrd="0" presId="urn:microsoft.com/office/officeart/2005/8/layout/StepDownProcess"/>
    <dgm:cxn modelId="{CC024BBB-18FE-497C-B32C-FB90A7A851E1}" type="presParOf" srcId="{E2F7271D-3BDE-46B0-934D-0D08F3F601C6}" destId="{F08F49BF-8D78-4FA8-A764-02E6F5B36BEF}" srcOrd="1" destOrd="0" presId="urn:microsoft.com/office/officeart/2005/8/layout/StepDownProcess"/>
    <dgm:cxn modelId="{8041742E-540E-477C-AE63-AC0EDB107945}" type="presParOf" srcId="{E2F7271D-3BDE-46B0-934D-0D08F3F601C6}" destId="{B9D57F5E-ADFB-44AB-96A2-3CC62C1EE4EE}" srcOrd="2" destOrd="0" presId="urn:microsoft.com/office/officeart/2005/8/layout/StepDownProcess"/>
    <dgm:cxn modelId="{8D3E47D3-1028-4C8E-9EF4-B38323E6E18A}" type="presParOf" srcId="{267B9238-2FBE-4DE9-B37F-AA22C2EF30E2}" destId="{823FF8BD-4789-4FFD-A1E0-DA8DEE8FBCAF}" srcOrd="1" destOrd="0" presId="urn:microsoft.com/office/officeart/2005/8/layout/StepDownProcess"/>
    <dgm:cxn modelId="{DE8450D9-6212-452D-92D1-CDF964B4D91D}" type="presParOf" srcId="{267B9238-2FBE-4DE9-B37F-AA22C2EF30E2}" destId="{0AB98180-A5EE-4F8D-B8C6-1104D83D5D9C}" srcOrd="2" destOrd="0" presId="urn:microsoft.com/office/officeart/2005/8/layout/StepDownProcess"/>
    <dgm:cxn modelId="{89C22072-A692-46C4-826B-54EAA8CF3BAD}" type="presParOf" srcId="{0AB98180-A5EE-4F8D-B8C6-1104D83D5D9C}" destId="{FFE8439F-44BD-4552-BD6D-FC01029972A4}" srcOrd="0" destOrd="0" presId="urn:microsoft.com/office/officeart/2005/8/layout/StepDownProcess"/>
    <dgm:cxn modelId="{6AB8C513-ECF8-4A7F-8AEB-4491C20FB4A9}" type="presParOf" srcId="{0AB98180-A5EE-4F8D-B8C6-1104D83D5D9C}" destId="{2C599345-AA60-4A62-BC5D-68AB29166DB7}"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BA53C4-3721-488E-A5BB-A88B7F2A5AA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DC22B640-88DC-4C39-972E-1559C020B9F4}">
      <dgm:prSet phldrT="[Text]"/>
      <dgm:spPr/>
      <dgm:t>
        <a:bodyPr/>
        <a:lstStyle/>
        <a:p>
          <a:endParaRPr lang="en-US" dirty="0"/>
        </a:p>
      </dgm:t>
    </dgm:pt>
    <dgm:pt modelId="{B4D4BCEE-BC18-4E15-8FE7-E8DBDD9B24AB}" type="parTrans" cxnId="{A5294F47-B212-4BDE-8144-4AEAE3005CC3}">
      <dgm:prSet/>
      <dgm:spPr/>
      <dgm:t>
        <a:bodyPr/>
        <a:lstStyle/>
        <a:p>
          <a:endParaRPr lang="en-US"/>
        </a:p>
      </dgm:t>
    </dgm:pt>
    <dgm:pt modelId="{CD277429-AFE0-4C25-9AE1-44C8AE2ADAAD}" type="sibTrans" cxnId="{A5294F47-B212-4BDE-8144-4AEAE3005CC3}">
      <dgm:prSet/>
      <dgm:spPr/>
      <dgm:t>
        <a:bodyPr/>
        <a:lstStyle/>
        <a:p>
          <a:endParaRPr lang="en-US"/>
        </a:p>
      </dgm:t>
    </dgm:pt>
    <dgm:pt modelId="{22DBBF94-8803-4DF0-B947-FA4E4045FA2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t>Employment</a:t>
          </a:r>
        </a:p>
        <a:p>
          <a:pPr defTabSz="577850">
            <a:lnSpc>
              <a:spcPct val="90000"/>
            </a:lnSpc>
            <a:spcBef>
              <a:spcPct val="0"/>
            </a:spcBef>
            <a:spcAft>
              <a:spcPct val="35000"/>
            </a:spcAft>
          </a:pPr>
          <a:endParaRPr lang="en-US" sz="1300" dirty="0"/>
        </a:p>
      </dgm:t>
    </dgm:pt>
    <dgm:pt modelId="{1DD98ECF-50BE-4611-AEC2-87E043741093}" type="parTrans" cxnId="{34DE9A44-EC16-47CA-AE54-4D783B281A34}">
      <dgm:prSet/>
      <dgm:spPr/>
      <dgm:t>
        <a:bodyPr/>
        <a:lstStyle/>
        <a:p>
          <a:endParaRPr lang="en-US"/>
        </a:p>
      </dgm:t>
    </dgm:pt>
    <dgm:pt modelId="{EDF30F05-6561-4B21-B5C2-6E5025698920}" type="sibTrans" cxnId="{34DE9A44-EC16-47CA-AE54-4D783B281A34}">
      <dgm:prSet/>
      <dgm:spPr/>
      <dgm:t>
        <a:bodyPr/>
        <a:lstStyle/>
        <a:p>
          <a:endParaRPr lang="en-US"/>
        </a:p>
      </dgm:t>
    </dgm:pt>
    <dgm:pt modelId="{5E1F7DC4-220C-44C6-94DA-E0C000D024C2}">
      <dgm:prSet phldrT="[Text]"/>
      <dgm:spPr/>
      <dgm:t>
        <a:bodyPr/>
        <a:lstStyle/>
        <a:p>
          <a:endParaRPr lang="en-US" dirty="0"/>
        </a:p>
      </dgm:t>
    </dgm:pt>
    <dgm:pt modelId="{13364C38-68CD-415E-83DE-C8F3CBD8143C}" type="parTrans" cxnId="{A15E51A9-7D82-426D-9802-BBDD10C415EC}">
      <dgm:prSet/>
      <dgm:spPr/>
      <dgm:t>
        <a:bodyPr/>
        <a:lstStyle/>
        <a:p>
          <a:endParaRPr lang="en-US"/>
        </a:p>
      </dgm:t>
    </dgm:pt>
    <dgm:pt modelId="{B54D030D-7A0E-425B-AE59-F1575782EFFF}" type="sibTrans" cxnId="{A15E51A9-7D82-426D-9802-BBDD10C415EC}">
      <dgm:prSet/>
      <dgm:spPr/>
      <dgm:t>
        <a:bodyPr/>
        <a:lstStyle/>
        <a:p>
          <a:endParaRPr lang="en-US"/>
        </a:p>
      </dgm:t>
    </dgm:pt>
    <dgm:pt modelId="{62CB5479-6C24-429D-A11F-5283E0333C31}">
      <dgm:prSet phldrT="[Text]"/>
      <dgm:spPr/>
      <dgm:t>
        <a:bodyPr/>
        <a:lstStyle/>
        <a:p>
          <a:endParaRPr lang="en-US" dirty="0"/>
        </a:p>
      </dgm:t>
    </dgm:pt>
    <dgm:pt modelId="{E40510DE-480B-4485-ACA2-22F8F8FFC312}" type="parTrans" cxnId="{0D383909-D964-4CCE-8C30-B2F39DBE77D3}">
      <dgm:prSet/>
      <dgm:spPr/>
      <dgm:t>
        <a:bodyPr/>
        <a:lstStyle/>
        <a:p>
          <a:endParaRPr lang="en-US"/>
        </a:p>
      </dgm:t>
    </dgm:pt>
    <dgm:pt modelId="{054028C9-FCA3-4BF6-A5AE-6CCBA0A39718}" type="sibTrans" cxnId="{0D383909-D964-4CCE-8C30-B2F39DBE77D3}">
      <dgm:prSet/>
      <dgm:spPr/>
      <dgm:t>
        <a:bodyPr/>
        <a:lstStyle/>
        <a:p>
          <a:endParaRPr lang="en-US"/>
        </a:p>
      </dgm:t>
    </dgm:pt>
    <dgm:pt modelId="{3BCF83FC-154E-49AD-944D-EDB015292025}">
      <dgm:prSet phldrT="[Text]" custT="1"/>
      <dgm:spPr/>
      <dgm:t>
        <a:bodyPr/>
        <a:lstStyle/>
        <a:p>
          <a:r>
            <a:rPr lang="en-US" sz="2000" dirty="0" smtClean="0"/>
            <a:t>Transportation</a:t>
          </a:r>
          <a:endParaRPr lang="en-US" sz="2000" dirty="0"/>
        </a:p>
      </dgm:t>
    </dgm:pt>
    <dgm:pt modelId="{873E735F-0F9C-449C-B474-32B803FE43DB}" type="parTrans" cxnId="{1B892748-7C78-4D9D-9888-E99ED6532FB3}">
      <dgm:prSet/>
      <dgm:spPr/>
      <dgm:t>
        <a:bodyPr/>
        <a:lstStyle/>
        <a:p>
          <a:endParaRPr lang="en-US"/>
        </a:p>
      </dgm:t>
    </dgm:pt>
    <dgm:pt modelId="{BB153108-1AB2-47A3-BC95-84CD5E468190}" type="sibTrans" cxnId="{1B892748-7C78-4D9D-9888-E99ED6532FB3}">
      <dgm:prSet/>
      <dgm:spPr/>
      <dgm:t>
        <a:bodyPr/>
        <a:lstStyle/>
        <a:p>
          <a:endParaRPr lang="en-US"/>
        </a:p>
      </dgm:t>
    </dgm:pt>
    <dgm:pt modelId="{FF11090F-4884-46CD-B155-AB6ECC7518B6}">
      <dgm:prSet phldrT="[Text]" custT="1"/>
      <dgm:spPr/>
      <dgm:t>
        <a:bodyPr/>
        <a:lstStyle/>
        <a:p>
          <a:r>
            <a:rPr lang="en-US" sz="2000" dirty="0" smtClean="0"/>
            <a:t>Including supported employment</a:t>
          </a:r>
          <a:endParaRPr lang="en-US" sz="2000" dirty="0"/>
        </a:p>
      </dgm:t>
    </dgm:pt>
    <dgm:pt modelId="{5021F35C-8447-431F-873C-841860AAC978}" type="sibTrans" cxnId="{4FE9C019-413F-491F-B566-606EAD4D5C22}">
      <dgm:prSet/>
      <dgm:spPr/>
      <dgm:t>
        <a:bodyPr/>
        <a:lstStyle/>
        <a:p>
          <a:endParaRPr lang="en-US"/>
        </a:p>
      </dgm:t>
    </dgm:pt>
    <dgm:pt modelId="{0420E148-BE4E-4364-B243-1E88D455490A}" type="parTrans" cxnId="{4FE9C019-413F-491F-B566-606EAD4D5C22}">
      <dgm:prSet/>
      <dgm:spPr/>
      <dgm:t>
        <a:bodyPr/>
        <a:lstStyle/>
        <a:p>
          <a:endParaRPr lang="en-US"/>
        </a:p>
      </dgm:t>
    </dgm:pt>
    <dgm:pt modelId="{676D6AD2-3A79-427D-85B2-A3E4C1E65A0B}">
      <dgm:prSet phldrT="[Text]" custT="1"/>
      <dgm:spPr/>
      <dgm:t>
        <a:bodyPr/>
        <a:lstStyle/>
        <a:p>
          <a:r>
            <a:rPr lang="en-US" sz="2000" dirty="0" smtClean="0"/>
            <a:t>Training </a:t>
          </a:r>
          <a:endParaRPr lang="en-US" sz="2000" dirty="0"/>
        </a:p>
      </dgm:t>
    </dgm:pt>
    <dgm:pt modelId="{E8C2B3CC-397C-4425-AE5D-72744E72AD28}" type="parTrans" cxnId="{DE4228AC-BF65-478C-BE01-19FCF3D60FAE}">
      <dgm:prSet/>
      <dgm:spPr/>
      <dgm:t>
        <a:bodyPr/>
        <a:lstStyle/>
        <a:p>
          <a:endParaRPr lang="en-US"/>
        </a:p>
      </dgm:t>
    </dgm:pt>
    <dgm:pt modelId="{21598FB5-0E0B-495D-9E56-82B16BAC1007}" type="sibTrans" cxnId="{DE4228AC-BF65-478C-BE01-19FCF3D60FAE}">
      <dgm:prSet/>
      <dgm:spPr/>
      <dgm:t>
        <a:bodyPr/>
        <a:lstStyle/>
        <a:p>
          <a:endParaRPr lang="en-US"/>
        </a:p>
      </dgm:t>
    </dgm:pt>
    <dgm:pt modelId="{6F2B7CED-684A-4D4A-9B3E-7633FAA56B07}">
      <dgm:prSet phldrT="[Text]" custT="1"/>
      <dgm:spPr/>
      <dgm:t>
        <a:bodyPr/>
        <a:lstStyle/>
        <a:p>
          <a:r>
            <a:rPr lang="en-US" sz="2000" dirty="0" smtClean="0"/>
            <a:t>Community participation</a:t>
          </a:r>
          <a:endParaRPr lang="en-US" sz="2000" dirty="0"/>
        </a:p>
      </dgm:t>
    </dgm:pt>
    <dgm:pt modelId="{1A78E5B1-CD16-4B5F-80BF-30B889ECBF45}" type="parTrans" cxnId="{7615722B-FA0A-4D78-8B22-A0E86E6086D3}">
      <dgm:prSet/>
      <dgm:spPr/>
      <dgm:t>
        <a:bodyPr/>
        <a:lstStyle/>
        <a:p>
          <a:endParaRPr lang="en-US"/>
        </a:p>
      </dgm:t>
    </dgm:pt>
    <dgm:pt modelId="{E6394395-968D-4E0B-A9C7-A4546807A917}" type="sibTrans" cxnId="{7615722B-FA0A-4D78-8B22-A0E86E6086D3}">
      <dgm:prSet/>
      <dgm:spPr/>
      <dgm:t>
        <a:bodyPr/>
        <a:lstStyle/>
        <a:p>
          <a:endParaRPr lang="en-US"/>
        </a:p>
      </dgm:t>
    </dgm:pt>
    <dgm:pt modelId="{081DD525-A185-47CF-969E-E10BD3F13838}">
      <dgm:prSet phldrT="[Text]" custT="1"/>
      <dgm:spPr/>
      <dgm:t>
        <a:bodyPr/>
        <a:lstStyle/>
        <a:p>
          <a:r>
            <a:rPr lang="en-US" sz="2000" dirty="0" smtClean="0"/>
            <a:t>Self-advocacy</a:t>
          </a:r>
          <a:endParaRPr lang="en-US" sz="2000" dirty="0"/>
        </a:p>
      </dgm:t>
    </dgm:pt>
    <dgm:pt modelId="{2A736A9A-F8FF-4A72-BDFB-68AD926442DA}" type="parTrans" cxnId="{EA5E3FBD-E767-4C46-8161-9ADBFFE3294A}">
      <dgm:prSet/>
      <dgm:spPr/>
      <dgm:t>
        <a:bodyPr/>
        <a:lstStyle/>
        <a:p>
          <a:endParaRPr lang="en-US"/>
        </a:p>
      </dgm:t>
    </dgm:pt>
    <dgm:pt modelId="{DED0B732-855D-457D-95BB-83C9D8443F1B}" type="sibTrans" cxnId="{EA5E3FBD-E767-4C46-8161-9ADBFFE3294A}">
      <dgm:prSet/>
      <dgm:spPr/>
      <dgm:t>
        <a:bodyPr/>
        <a:lstStyle/>
        <a:p>
          <a:endParaRPr lang="en-US"/>
        </a:p>
      </dgm:t>
    </dgm:pt>
    <dgm:pt modelId="{9455E2C3-B5C4-4CC4-98A3-D465B1C0151E}">
      <dgm:prSet phldrT="[Text]" custT="1"/>
      <dgm:spPr/>
      <dgm:t>
        <a:bodyPr/>
        <a:lstStyle/>
        <a:p>
          <a:r>
            <a:rPr lang="en-US" sz="2800" dirty="0" smtClean="0"/>
            <a:t>Independent Living</a:t>
          </a:r>
          <a:endParaRPr lang="en-US" sz="2800" dirty="0"/>
        </a:p>
      </dgm:t>
    </dgm:pt>
    <dgm:pt modelId="{4DFA1899-3BFD-42C5-9124-0876CC5CA3BD}" type="sibTrans" cxnId="{BEF393E2-A5E3-4DF7-A92E-E3ACAF81A94D}">
      <dgm:prSet/>
      <dgm:spPr/>
      <dgm:t>
        <a:bodyPr/>
        <a:lstStyle/>
        <a:p>
          <a:endParaRPr lang="en-US"/>
        </a:p>
      </dgm:t>
    </dgm:pt>
    <dgm:pt modelId="{F06490A4-EBD4-4175-84E3-E8BA3A856B4E}" type="parTrans" cxnId="{BEF393E2-A5E3-4DF7-A92E-E3ACAF81A94D}">
      <dgm:prSet/>
      <dgm:spPr/>
      <dgm:t>
        <a:bodyPr/>
        <a:lstStyle/>
        <a:p>
          <a:endParaRPr lang="en-US"/>
        </a:p>
      </dgm:t>
    </dgm:pt>
    <dgm:pt modelId="{63562B61-EF66-468E-BF8F-B54F80345495}">
      <dgm:prSet/>
      <dgm:spPr/>
      <dgm:t>
        <a:bodyPr/>
        <a:lstStyle/>
        <a:p>
          <a:endParaRPr lang="en-US" sz="1200" dirty="0"/>
        </a:p>
      </dgm:t>
    </dgm:pt>
    <dgm:pt modelId="{9DDEEC78-007F-4E34-BBA2-FDC3853E8452}" type="parTrans" cxnId="{B16BCC8E-21AE-4539-9D95-845DA4C4A6C7}">
      <dgm:prSet/>
      <dgm:spPr/>
      <dgm:t>
        <a:bodyPr/>
        <a:lstStyle/>
        <a:p>
          <a:endParaRPr lang="en-US"/>
        </a:p>
      </dgm:t>
    </dgm:pt>
    <dgm:pt modelId="{1DBD4FF3-8DDA-46AC-9255-B97D0616B022}" type="sibTrans" cxnId="{B16BCC8E-21AE-4539-9D95-845DA4C4A6C7}">
      <dgm:prSet/>
      <dgm:spPr/>
      <dgm:t>
        <a:bodyPr/>
        <a:lstStyle/>
        <a:p>
          <a:endParaRPr lang="en-US"/>
        </a:p>
      </dgm:t>
    </dgm:pt>
    <dgm:pt modelId="{630DB5B2-3B37-4AD4-8461-9BB0C33E70CB}">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t>College</a:t>
          </a:r>
        </a:p>
        <a:p>
          <a:pPr defTabSz="577850">
            <a:lnSpc>
              <a:spcPct val="90000"/>
            </a:lnSpc>
            <a:spcBef>
              <a:spcPct val="0"/>
            </a:spcBef>
            <a:spcAft>
              <a:spcPct val="35000"/>
            </a:spcAft>
          </a:pPr>
          <a:endParaRPr lang="en-US" sz="1300" dirty="0"/>
        </a:p>
      </dgm:t>
    </dgm:pt>
    <dgm:pt modelId="{4B904A5E-FFC6-4E05-98D6-4C8FF31761B0}" type="sibTrans" cxnId="{38A00FB6-0C5B-4197-865F-72C4B521C1BC}">
      <dgm:prSet/>
      <dgm:spPr/>
      <dgm:t>
        <a:bodyPr/>
        <a:lstStyle/>
        <a:p>
          <a:endParaRPr lang="en-US"/>
        </a:p>
      </dgm:t>
    </dgm:pt>
    <dgm:pt modelId="{D7EA6BFB-66D2-4106-A6FE-72ECA3004BDE}" type="parTrans" cxnId="{38A00FB6-0C5B-4197-865F-72C4B521C1BC}">
      <dgm:prSet/>
      <dgm:spPr/>
      <dgm:t>
        <a:bodyPr/>
        <a:lstStyle/>
        <a:p>
          <a:endParaRPr lang="en-US"/>
        </a:p>
      </dgm:t>
    </dgm:pt>
    <dgm:pt modelId="{1BCD055A-BBA2-47C6-80FF-8BB3B5A1BD45}">
      <dgm:prSet phldrT="[Text]" custT="1"/>
      <dgm:spPr/>
      <dgm:t>
        <a:bodyPr/>
        <a:lstStyle/>
        <a:p>
          <a:r>
            <a:rPr lang="en-US" sz="2000" dirty="0" smtClean="0"/>
            <a:t>Other education</a:t>
          </a:r>
          <a:endParaRPr lang="en-US" sz="2000" dirty="0"/>
        </a:p>
      </dgm:t>
    </dgm:pt>
    <dgm:pt modelId="{40998968-CB90-4D40-AEA1-D5F0941D4F31}" type="sibTrans" cxnId="{8D0DDF2A-315C-4B09-9B8A-E8E2E32FF7D3}">
      <dgm:prSet/>
      <dgm:spPr/>
      <dgm:t>
        <a:bodyPr/>
        <a:lstStyle/>
        <a:p>
          <a:endParaRPr lang="en-US"/>
        </a:p>
      </dgm:t>
    </dgm:pt>
    <dgm:pt modelId="{7A7BC980-B312-47D3-9128-DBB4FC5D6039}" type="parTrans" cxnId="{8D0DDF2A-315C-4B09-9B8A-E8E2E32FF7D3}">
      <dgm:prSet/>
      <dgm:spPr/>
      <dgm:t>
        <a:bodyPr/>
        <a:lstStyle/>
        <a:p>
          <a:endParaRPr lang="en-US"/>
        </a:p>
      </dgm:t>
    </dgm:pt>
    <dgm:pt modelId="{E4E14540-C336-46C6-B923-C7442E086261}" type="pres">
      <dgm:prSet presAssocID="{28BA53C4-3721-488E-A5BB-A88B7F2A5AA0}" presName="Name0" presStyleCnt="0">
        <dgm:presLayoutVars>
          <dgm:chMax/>
          <dgm:chPref val="3"/>
          <dgm:dir/>
          <dgm:animOne val="branch"/>
          <dgm:animLvl val="lvl"/>
        </dgm:presLayoutVars>
      </dgm:prSet>
      <dgm:spPr/>
      <dgm:t>
        <a:bodyPr/>
        <a:lstStyle/>
        <a:p>
          <a:endParaRPr lang="en-US"/>
        </a:p>
      </dgm:t>
    </dgm:pt>
    <dgm:pt modelId="{FB60365B-9035-4F42-B5EA-7BCFBC174CDF}" type="pres">
      <dgm:prSet presAssocID="{DC22B640-88DC-4C39-972E-1559C020B9F4}" presName="composite" presStyleCnt="0"/>
      <dgm:spPr/>
    </dgm:pt>
    <dgm:pt modelId="{70DAEFDA-E8D4-467A-8EA4-65E629D9078B}" type="pres">
      <dgm:prSet presAssocID="{DC22B640-88DC-4C39-972E-1559C020B9F4}" presName="FirstChild" presStyleLbl="revTx" presStyleIdx="0" presStyleCnt="6" custLinFactNeighborX="338" custLinFactNeighborY="51094">
        <dgm:presLayoutVars>
          <dgm:chMax val="0"/>
          <dgm:chPref val="0"/>
          <dgm:bulletEnabled val="1"/>
        </dgm:presLayoutVars>
      </dgm:prSet>
      <dgm:spPr/>
      <dgm:t>
        <a:bodyPr/>
        <a:lstStyle/>
        <a:p>
          <a:endParaRPr lang="en-US"/>
        </a:p>
      </dgm:t>
    </dgm:pt>
    <dgm:pt modelId="{39CAB9CC-6FCD-41ED-9DF2-00A4AC9BEF7F}" type="pres">
      <dgm:prSet presAssocID="{DC22B640-88DC-4C39-972E-1559C020B9F4}" presName="Parent" presStyleLbl="alignNode1" presStyleIdx="0" presStyleCnt="3">
        <dgm:presLayoutVars>
          <dgm:chMax val="3"/>
          <dgm:chPref val="3"/>
          <dgm:bulletEnabled val="1"/>
        </dgm:presLayoutVars>
      </dgm:prSet>
      <dgm:spPr/>
      <dgm:t>
        <a:bodyPr/>
        <a:lstStyle/>
        <a:p>
          <a:endParaRPr lang="en-US"/>
        </a:p>
      </dgm:t>
    </dgm:pt>
    <dgm:pt modelId="{93599099-3A6C-4E4C-9CF6-A27AE9DF99FF}" type="pres">
      <dgm:prSet presAssocID="{DC22B640-88DC-4C39-972E-1559C020B9F4}" presName="Accent" presStyleLbl="parChTrans1D1" presStyleIdx="0" presStyleCnt="3"/>
      <dgm:spPr/>
    </dgm:pt>
    <dgm:pt modelId="{B0B607DE-7A49-489F-BC31-A9BD76FCE20B}" type="pres">
      <dgm:prSet presAssocID="{DC22B640-88DC-4C39-972E-1559C020B9F4}" presName="Child" presStyleLbl="revTx" presStyleIdx="1" presStyleCnt="6">
        <dgm:presLayoutVars>
          <dgm:chMax val="0"/>
          <dgm:chPref val="0"/>
          <dgm:bulletEnabled val="1"/>
        </dgm:presLayoutVars>
      </dgm:prSet>
      <dgm:spPr/>
      <dgm:t>
        <a:bodyPr/>
        <a:lstStyle/>
        <a:p>
          <a:endParaRPr lang="en-US"/>
        </a:p>
      </dgm:t>
    </dgm:pt>
    <dgm:pt modelId="{9451D272-D6C0-4E7B-8F49-AEB1733A5D3B}" type="pres">
      <dgm:prSet presAssocID="{CD277429-AFE0-4C25-9AE1-44C8AE2ADAAD}" presName="sibTrans" presStyleCnt="0"/>
      <dgm:spPr/>
    </dgm:pt>
    <dgm:pt modelId="{EF3C1D7A-4441-4540-9B0B-B899A2CFB705}" type="pres">
      <dgm:prSet presAssocID="{5E1F7DC4-220C-44C6-94DA-E0C000D024C2}" presName="composite" presStyleCnt="0"/>
      <dgm:spPr/>
    </dgm:pt>
    <dgm:pt modelId="{6587D5FB-3C5A-4610-87B3-FC9D768DE1F9}" type="pres">
      <dgm:prSet presAssocID="{5E1F7DC4-220C-44C6-94DA-E0C000D024C2}" presName="FirstChild" presStyleLbl="revTx" presStyleIdx="2" presStyleCnt="6">
        <dgm:presLayoutVars>
          <dgm:chMax val="0"/>
          <dgm:chPref val="0"/>
          <dgm:bulletEnabled val="1"/>
        </dgm:presLayoutVars>
      </dgm:prSet>
      <dgm:spPr/>
      <dgm:t>
        <a:bodyPr/>
        <a:lstStyle/>
        <a:p>
          <a:endParaRPr lang="en-US"/>
        </a:p>
      </dgm:t>
    </dgm:pt>
    <dgm:pt modelId="{F494EAB0-CEB1-4044-AC34-603FA6C1508A}" type="pres">
      <dgm:prSet presAssocID="{5E1F7DC4-220C-44C6-94DA-E0C000D024C2}" presName="Parent" presStyleLbl="alignNode1" presStyleIdx="1" presStyleCnt="3" custLinFactNeighborY="-46618">
        <dgm:presLayoutVars>
          <dgm:chMax val="3"/>
          <dgm:chPref val="3"/>
          <dgm:bulletEnabled val="1"/>
        </dgm:presLayoutVars>
      </dgm:prSet>
      <dgm:spPr/>
      <dgm:t>
        <a:bodyPr/>
        <a:lstStyle/>
        <a:p>
          <a:endParaRPr lang="en-US"/>
        </a:p>
      </dgm:t>
    </dgm:pt>
    <dgm:pt modelId="{8F458A13-29EF-4E08-9B5A-6916821790B6}" type="pres">
      <dgm:prSet presAssocID="{5E1F7DC4-220C-44C6-94DA-E0C000D024C2}" presName="Accent" presStyleLbl="parChTrans1D1" presStyleIdx="1" presStyleCnt="3" custLinFactY="-296575" custLinFactNeighborY="-300000"/>
      <dgm:spPr/>
    </dgm:pt>
    <dgm:pt modelId="{EC663109-E959-470B-A89C-152AF7A783B0}" type="pres">
      <dgm:prSet presAssocID="{5E1F7DC4-220C-44C6-94DA-E0C000D024C2}" presName="Child" presStyleLbl="revTx" presStyleIdx="3" presStyleCnt="6">
        <dgm:presLayoutVars>
          <dgm:chMax val="0"/>
          <dgm:chPref val="0"/>
          <dgm:bulletEnabled val="1"/>
        </dgm:presLayoutVars>
      </dgm:prSet>
      <dgm:spPr/>
      <dgm:t>
        <a:bodyPr/>
        <a:lstStyle/>
        <a:p>
          <a:endParaRPr lang="en-US"/>
        </a:p>
      </dgm:t>
    </dgm:pt>
    <dgm:pt modelId="{37A47CF9-FBF2-45AE-851D-43506E985320}" type="pres">
      <dgm:prSet presAssocID="{B54D030D-7A0E-425B-AE59-F1575782EFFF}" presName="sibTrans" presStyleCnt="0"/>
      <dgm:spPr/>
    </dgm:pt>
    <dgm:pt modelId="{9105C1B0-5A6B-4A2B-8929-79C96980834F}" type="pres">
      <dgm:prSet presAssocID="{62CB5479-6C24-429D-A11F-5283E0333C31}" presName="composite" presStyleCnt="0"/>
      <dgm:spPr/>
    </dgm:pt>
    <dgm:pt modelId="{D6B32B0B-0896-4C3C-B1A2-75F16896995C}" type="pres">
      <dgm:prSet presAssocID="{62CB5479-6C24-429D-A11F-5283E0333C31}" presName="FirstChild" presStyleLbl="revTx" presStyleIdx="4" presStyleCnt="6">
        <dgm:presLayoutVars>
          <dgm:chMax val="0"/>
          <dgm:chPref val="0"/>
          <dgm:bulletEnabled val="1"/>
        </dgm:presLayoutVars>
      </dgm:prSet>
      <dgm:spPr/>
      <dgm:t>
        <a:bodyPr/>
        <a:lstStyle/>
        <a:p>
          <a:endParaRPr lang="en-US"/>
        </a:p>
      </dgm:t>
    </dgm:pt>
    <dgm:pt modelId="{9EE17593-D4F2-4A2D-A514-E20D72A7EE5E}" type="pres">
      <dgm:prSet presAssocID="{62CB5479-6C24-429D-A11F-5283E0333C31}" presName="Parent" presStyleLbl="alignNode1" presStyleIdx="2" presStyleCnt="3">
        <dgm:presLayoutVars>
          <dgm:chMax val="3"/>
          <dgm:chPref val="3"/>
          <dgm:bulletEnabled val="1"/>
        </dgm:presLayoutVars>
      </dgm:prSet>
      <dgm:spPr/>
      <dgm:t>
        <a:bodyPr/>
        <a:lstStyle/>
        <a:p>
          <a:endParaRPr lang="en-US"/>
        </a:p>
      </dgm:t>
    </dgm:pt>
    <dgm:pt modelId="{70E73A27-5C46-4730-9E38-9E2032F36B7E}" type="pres">
      <dgm:prSet presAssocID="{62CB5479-6C24-429D-A11F-5283E0333C31}" presName="Accent" presStyleLbl="parChTrans1D1" presStyleIdx="2" presStyleCnt="3"/>
      <dgm:spPr/>
    </dgm:pt>
    <dgm:pt modelId="{EA0430E4-4789-4C28-9D5D-C2BB5F539FBD}" type="pres">
      <dgm:prSet presAssocID="{62CB5479-6C24-429D-A11F-5283E0333C31}" presName="Child" presStyleLbl="revTx" presStyleIdx="5" presStyleCnt="6">
        <dgm:presLayoutVars>
          <dgm:chMax val="0"/>
          <dgm:chPref val="0"/>
          <dgm:bulletEnabled val="1"/>
        </dgm:presLayoutVars>
      </dgm:prSet>
      <dgm:spPr/>
      <dgm:t>
        <a:bodyPr/>
        <a:lstStyle/>
        <a:p>
          <a:endParaRPr lang="en-US"/>
        </a:p>
      </dgm:t>
    </dgm:pt>
  </dgm:ptLst>
  <dgm:cxnLst>
    <dgm:cxn modelId="{2E4500B3-9E2A-4751-9F6F-C7F0B5B6D2FC}" type="presOf" srcId="{6F2B7CED-684A-4D4A-9B3E-7633FAA56B07}" destId="{EA0430E4-4789-4C28-9D5D-C2BB5F539FBD}" srcOrd="0" destOrd="3" presId="urn:microsoft.com/office/officeart/2011/layout/TabList"/>
    <dgm:cxn modelId="{4FE9C019-413F-491F-B566-606EAD4D5C22}" srcId="{DC22B640-88DC-4C39-972E-1559C020B9F4}" destId="{FF11090F-4884-46CD-B155-AB6ECC7518B6}" srcOrd="1" destOrd="0" parTransId="{0420E148-BE4E-4364-B243-1E88D455490A}" sibTransId="{5021F35C-8447-431F-873C-841860AAC978}"/>
    <dgm:cxn modelId="{34DE9A44-EC16-47CA-AE54-4D783B281A34}" srcId="{DC22B640-88DC-4C39-972E-1559C020B9F4}" destId="{22DBBF94-8803-4DF0-B947-FA4E4045FA2A}" srcOrd="0" destOrd="0" parTransId="{1DD98ECF-50BE-4611-AEC2-87E043741093}" sibTransId="{EDF30F05-6561-4B21-B5C2-6E5025698920}"/>
    <dgm:cxn modelId="{38A00FB6-0C5B-4197-865F-72C4B521C1BC}" srcId="{5E1F7DC4-220C-44C6-94DA-E0C000D024C2}" destId="{630DB5B2-3B37-4AD4-8461-9BB0C33E70CB}" srcOrd="0" destOrd="0" parTransId="{D7EA6BFB-66D2-4106-A6FE-72ECA3004BDE}" sibTransId="{4B904A5E-FFC6-4E05-98D6-4C8FF31761B0}"/>
    <dgm:cxn modelId="{A940E273-21A4-44AC-B2F6-2E42CCD04F62}" type="presOf" srcId="{630DB5B2-3B37-4AD4-8461-9BB0C33E70CB}" destId="{6587D5FB-3C5A-4610-87B3-FC9D768DE1F9}" srcOrd="0" destOrd="0" presId="urn:microsoft.com/office/officeart/2011/layout/TabList"/>
    <dgm:cxn modelId="{A5294F47-B212-4BDE-8144-4AEAE3005CC3}" srcId="{28BA53C4-3721-488E-A5BB-A88B7F2A5AA0}" destId="{DC22B640-88DC-4C39-972E-1559C020B9F4}" srcOrd="0" destOrd="0" parTransId="{B4D4BCEE-BC18-4E15-8FE7-E8DBDD9B24AB}" sibTransId="{CD277429-AFE0-4C25-9AE1-44C8AE2ADAAD}"/>
    <dgm:cxn modelId="{8D0DDF2A-315C-4B09-9B8A-E8E2E32FF7D3}" srcId="{5E1F7DC4-220C-44C6-94DA-E0C000D024C2}" destId="{1BCD055A-BBA2-47C6-80FF-8BB3B5A1BD45}" srcOrd="1" destOrd="0" parTransId="{7A7BC980-B312-47D3-9128-DBB4FC5D6039}" sibTransId="{40998968-CB90-4D40-AEA1-D5F0941D4F31}"/>
    <dgm:cxn modelId="{3FE41AFC-C3DC-494B-9236-A35CB3846425}" type="presOf" srcId="{5E1F7DC4-220C-44C6-94DA-E0C000D024C2}" destId="{F494EAB0-CEB1-4044-AC34-603FA6C1508A}" srcOrd="0" destOrd="0" presId="urn:microsoft.com/office/officeart/2011/layout/TabList"/>
    <dgm:cxn modelId="{9870ACED-32CF-4DC4-825D-8F37D6704FAD}" type="presOf" srcId="{081DD525-A185-47CF-969E-E10BD3F13838}" destId="{EA0430E4-4789-4C28-9D5D-C2BB5F539FBD}" srcOrd="0" destOrd="1" presId="urn:microsoft.com/office/officeart/2011/layout/TabList"/>
    <dgm:cxn modelId="{78AF0AD1-0C71-4DDF-BEFE-316BF5A91DC0}" type="presOf" srcId="{676D6AD2-3A79-427D-85B2-A3E4C1E65A0B}" destId="{EC663109-E959-470B-A89C-152AF7A783B0}" srcOrd="0" destOrd="1" presId="urn:microsoft.com/office/officeart/2011/layout/TabList"/>
    <dgm:cxn modelId="{1B892748-7C78-4D9D-9888-E99ED6532FB3}" srcId="{62CB5479-6C24-429D-A11F-5283E0333C31}" destId="{3BCF83FC-154E-49AD-944D-EDB015292025}" srcOrd="3" destOrd="0" parTransId="{873E735F-0F9C-449C-B474-32B803FE43DB}" sibTransId="{BB153108-1AB2-47A3-BC95-84CD5E468190}"/>
    <dgm:cxn modelId="{3B7F8DFE-D27F-43AC-ADA9-35DE45D29BCA}" type="presOf" srcId="{22DBBF94-8803-4DF0-B947-FA4E4045FA2A}" destId="{70DAEFDA-E8D4-467A-8EA4-65E629D9078B}" srcOrd="0" destOrd="0" presId="urn:microsoft.com/office/officeart/2011/layout/TabList"/>
    <dgm:cxn modelId="{85342F5A-8F13-4321-82F5-F35D80191D90}" type="presOf" srcId="{63562B61-EF66-468E-BF8F-B54F80345495}" destId="{EA0430E4-4789-4C28-9D5D-C2BB5F539FBD}" srcOrd="0" destOrd="0" presId="urn:microsoft.com/office/officeart/2011/layout/TabList"/>
    <dgm:cxn modelId="{C8055CA2-E113-4D9C-A6F5-6FF0572F2DB2}" type="presOf" srcId="{FF11090F-4884-46CD-B155-AB6ECC7518B6}" destId="{B0B607DE-7A49-489F-BC31-A9BD76FCE20B}" srcOrd="0" destOrd="0" presId="urn:microsoft.com/office/officeart/2011/layout/TabList"/>
    <dgm:cxn modelId="{0D383909-D964-4CCE-8C30-B2F39DBE77D3}" srcId="{28BA53C4-3721-488E-A5BB-A88B7F2A5AA0}" destId="{62CB5479-6C24-429D-A11F-5283E0333C31}" srcOrd="2" destOrd="0" parTransId="{E40510DE-480B-4485-ACA2-22F8F8FFC312}" sibTransId="{054028C9-FCA3-4BF6-A5AE-6CCBA0A39718}"/>
    <dgm:cxn modelId="{B16BCC8E-21AE-4539-9D95-845DA4C4A6C7}" srcId="{62CB5479-6C24-429D-A11F-5283E0333C31}" destId="{63562B61-EF66-468E-BF8F-B54F80345495}" srcOrd="1" destOrd="0" parTransId="{9DDEEC78-007F-4E34-BBA2-FDC3853E8452}" sibTransId="{1DBD4FF3-8DDA-46AC-9255-B97D0616B022}"/>
    <dgm:cxn modelId="{BEF393E2-A5E3-4DF7-A92E-E3ACAF81A94D}" srcId="{62CB5479-6C24-429D-A11F-5283E0333C31}" destId="{9455E2C3-B5C4-4CC4-98A3-D465B1C0151E}" srcOrd="0" destOrd="0" parTransId="{F06490A4-EBD4-4175-84E3-E8BA3A856B4E}" sibTransId="{4DFA1899-3BFD-42C5-9124-0876CC5CA3BD}"/>
    <dgm:cxn modelId="{2C80E6DA-394D-4911-BE41-2A456CB8A9A7}" type="presOf" srcId="{1BCD055A-BBA2-47C6-80FF-8BB3B5A1BD45}" destId="{EC663109-E959-470B-A89C-152AF7A783B0}" srcOrd="0" destOrd="0" presId="urn:microsoft.com/office/officeart/2011/layout/TabList"/>
    <dgm:cxn modelId="{40934AF3-50CE-495A-BB15-24FBAA94AE66}" type="presOf" srcId="{3BCF83FC-154E-49AD-944D-EDB015292025}" destId="{EA0430E4-4789-4C28-9D5D-C2BB5F539FBD}" srcOrd="0" destOrd="2" presId="urn:microsoft.com/office/officeart/2011/layout/TabList"/>
    <dgm:cxn modelId="{1EC497B5-F86B-4220-8E1C-A43E29A8125B}" type="presOf" srcId="{9455E2C3-B5C4-4CC4-98A3-D465B1C0151E}" destId="{D6B32B0B-0896-4C3C-B1A2-75F16896995C}" srcOrd="0" destOrd="0" presId="urn:microsoft.com/office/officeart/2011/layout/TabList"/>
    <dgm:cxn modelId="{DE4228AC-BF65-478C-BE01-19FCF3D60FAE}" srcId="{5E1F7DC4-220C-44C6-94DA-E0C000D024C2}" destId="{676D6AD2-3A79-427D-85B2-A3E4C1E65A0B}" srcOrd="2" destOrd="0" parTransId="{E8C2B3CC-397C-4425-AE5D-72744E72AD28}" sibTransId="{21598FB5-0E0B-495D-9E56-82B16BAC1007}"/>
    <dgm:cxn modelId="{3A68C4EC-6BFB-4877-AE84-66A93FFC25AC}" type="presOf" srcId="{62CB5479-6C24-429D-A11F-5283E0333C31}" destId="{9EE17593-D4F2-4A2D-A514-E20D72A7EE5E}" srcOrd="0" destOrd="0" presId="urn:microsoft.com/office/officeart/2011/layout/TabList"/>
    <dgm:cxn modelId="{446778A3-A2E0-4F97-B2AA-797DD1C57BD3}" type="presOf" srcId="{DC22B640-88DC-4C39-972E-1559C020B9F4}" destId="{39CAB9CC-6FCD-41ED-9DF2-00A4AC9BEF7F}" srcOrd="0" destOrd="0" presId="urn:microsoft.com/office/officeart/2011/layout/TabList"/>
    <dgm:cxn modelId="{DB3BB116-1C92-4EA1-98DE-2528A110E64C}" type="presOf" srcId="{28BA53C4-3721-488E-A5BB-A88B7F2A5AA0}" destId="{E4E14540-C336-46C6-B923-C7442E086261}" srcOrd="0" destOrd="0" presId="urn:microsoft.com/office/officeart/2011/layout/TabList"/>
    <dgm:cxn modelId="{7615722B-FA0A-4D78-8B22-A0E86E6086D3}" srcId="{62CB5479-6C24-429D-A11F-5283E0333C31}" destId="{6F2B7CED-684A-4D4A-9B3E-7633FAA56B07}" srcOrd="4" destOrd="0" parTransId="{1A78E5B1-CD16-4B5F-80BF-30B889ECBF45}" sibTransId="{E6394395-968D-4E0B-A9C7-A4546807A917}"/>
    <dgm:cxn modelId="{A15E51A9-7D82-426D-9802-BBDD10C415EC}" srcId="{28BA53C4-3721-488E-A5BB-A88B7F2A5AA0}" destId="{5E1F7DC4-220C-44C6-94DA-E0C000D024C2}" srcOrd="1" destOrd="0" parTransId="{13364C38-68CD-415E-83DE-C8F3CBD8143C}" sibTransId="{B54D030D-7A0E-425B-AE59-F1575782EFFF}"/>
    <dgm:cxn modelId="{EA5E3FBD-E767-4C46-8161-9ADBFFE3294A}" srcId="{62CB5479-6C24-429D-A11F-5283E0333C31}" destId="{081DD525-A185-47CF-969E-E10BD3F13838}" srcOrd="2" destOrd="0" parTransId="{2A736A9A-F8FF-4A72-BDFB-68AD926442DA}" sibTransId="{DED0B732-855D-457D-95BB-83C9D8443F1B}"/>
    <dgm:cxn modelId="{0C24E00F-1D29-4414-9088-686A4AAFF0BC}" type="presParOf" srcId="{E4E14540-C336-46C6-B923-C7442E086261}" destId="{FB60365B-9035-4F42-B5EA-7BCFBC174CDF}" srcOrd="0" destOrd="0" presId="urn:microsoft.com/office/officeart/2011/layout/TabList"/>
    <dgm:cxn modelId="{AF34987F-36E4-4F67-A702-93767846E5EA}" type="presParOf" srcId="{FB60365B-9035-4F42-B5EA-7BCFBC174CDF}" destId="{70DAEFDA-E8D4-467A-8EA4-65E629D9078B}" srcOrd="0" destOrd="0" presId="urn:microsoft.com/office/officeart/2011/layout/TabList"/>
    <dgm:cxn modelId="{F1E7C1AC-5750-4639-8A02-B75AD8F7A198}" type="presParOf" srcId="{FB60365B-9035-4F42-B5EA-7BCFBC174CDF}" destId="{39CAB9CC-6FCD-41ED-9DF2-00A4AC9BEF7F}" srcOrd="1" destOrd="0" presId="urn:microsoft.com/office/officeart/2011/layout/TabList"/>
    <dgm:cxn modelId="{2C2E9EEA-598C-44A9-807E-42E134359CE1}" type="presParOf" srcId="{FB60365B-9035-4F42-B5EA-7BCFBC174CDF}" destId="{93599099-3A6C-4E4C-9CF6-A27AE9DF99FF}" srcOrd="2" destOrd="0" presId="urn:microsoft.com/office/officeart/2011/layout/TabList"/>
    <dgm:cxn modelId="{029EDA55-584F-457C-B1AC-B8DD595F93CF}" type="presParOf" srcId="{E4E14540-C336-46C6-B923-C7442E086261}" destId="{B0B607DE-7A49-489F-BC31-A9BD76FCE20B}" srcOrd="1" destOrd="0" presId="urn:microsoft.com/office/officeart/2011/layout/TabList"/>
    <dgm:cxn modelId="{22887461-8AE1-485E-96A1-C6C2B6618CFD}" type="presParOf" srcId="{E4E14540-C336-46C6-B923-C7442E086261}" destId="{9451D272-D6C0-4E7B-8F49-AEB1733A5D3B}" srcOrd="2" destOrd="0" presId="urn:microsoft.com/office/officeart/2011/layout/TabList"/>
    <dgm:cxn modelId="{35DAC050-72E5-4C8C-B00B-EF899488CFB1}" type="presParOf" srcId="{E4E14540-C336-46C6-B923-C7442E086261}" destId="{EF3C1D7A-4441-4540-9B0B-B899A2CFB705}" srcOrd="3" destOrd="0" presId="urn:microsoft.com/office/officeart/2011/layout/TabList"/>
    <dgm:cxn modelId="{D1DB9EEE-F642-468E-AB8A-FEB4FE47FE80}" type="presParOf" srcId="{EF3C1D7A-4441-4540-9B0B-B899A2CFB705}" destId="{6587D5FB-3C5A-4610-87B3-FC9D768DE1F9}" srcOrd="0" destOrd="0" presId="urn:microsoft.com/office/officeart/2011/layout/TabList"/>
    <dgm:cxn modelId="{FA49F50E-0895-4D75-97E2-B90A2BE12E53}" type="presParOf" srcId="{EF3C1D7A-4441-4540-9B0B-B899A2CFB705}" destId="{F494EAB0-CEB1-4044-AC34-603FA6C1508A}" srcOrd="1" destOrd="0" presId="urn:microsoft.com/office/officeart/2011/layout/TabList"/>
    <dgm:cxn modelId="{C94C8BE3-2B55-4A8D-A529-F8060CC7A760}" type="presParOf" srcId="{EF3C1D7A-4441-4540-9B0B-B899A2CFB705}" destId="{8F458A13-29EF-4E08-9B5A-6916821790B6}" srcOrd="2" destOrd="0" presId="urn:microsoft.com/office/officeart/2011/layout/TabList"/>
    <dgm:cxn modelId="{30DFE951-3C23-407D-B277-44FD7105113F}" type="presParOf" srcId="{E4E14540-C336-46C6-B923-C7442E086261}" destId="{EC663109-E959-470B-A89C-152AF7A783B0}" srcOrd="4" destOrd="0" presId="urn:microsoft.com/office/officeart/2011/layout/TabList"/>
    <dgm:cxn modelId="{8ADC89C6-7892-47A0-A5CA-3FF0B64600CE}" type="presParOf" srcId="{E4E14540-C336-46C6-B923-C7442E086261}" destId="{37A47CF9-FBF2-45AE-851D-43506E985320}" srcOrd="5" destOrd="0" presId="urn:microsoft.com/office/officeart/2011/layout/TabList"/>
    <dgm:cxn modelId="{31746249-D0E3-46F9-93E3-4389AB030DB8}" type="presParOf" srcId="{E4E14540-C336-46C6-B923-C7442E086261}" destId="{9105C1B0-5A6B-4A2B-8929-79C96980834F}" srcOrd="6" destOrd="0" presId="urn:microsoft.com/office/officeart/2011/layout/TabList"/>
    <dgm:cxn modelId="{99294D95-34AC-418A-843D-20EF4E7DDAE6}" type="presParOf" srcId="{9105C1B0-5A6B-4A2B-8929-79C96980834F}" destId="{D6B32B0B-0896-4C3C-B1A2-75F16896995C}" srcOrd="0" destOrd="0" presId="urn:microsoft.com/office/officeart/2011/layout/TabList"/>
    <dgm:cxn modelId="{647C4AF1-9FD9-42C3-AA9B-B7EA83952A88}" type="presParOf" srcId="{9105C1B0-5A6B-4A2B-8929-79C96980834F}" destId="{9EE17593-D4F2-4A2D-A514-E20D72A7EE5E}" srcOrd="1" destOrd="0" presId="urn:microsoft.com/office/officeart/2011/layout/TabList"/>
    <dgm:cxn modelId="{5AB7C259-AC48-4A65-BB6A-02EC217A8A58}" type="presParOf" srcId="{9105C1B0-5A6B-4A2B-8929-79C96980834F}" destId="{70E73A27-5C46-4730-9E38-9E2032F36B7E}" srcOrd="2" destOrd="0" presId="urn:microsoft.com/office/officeart/2011/layout/TabList"/>
    <dgm:cxn modelId="{B47BF0E3-78E4-494F-80F9-099A603792E9}" type="presParOf" srcId="{E4E14540-C336-46C6-B923-C7442E086261}" destId="{EA0430E4-4789-4C28-9D5D-C2BB5F539FBD}"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9" tIns="46956" rIns="93909" bIns="46956"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909" tIns="46956" rIns="93909" bIns="46956" rtlCol="0"/>
          <a:lstStyle>
            <a:lvl1pPr algn="r">
              <a:defRPr sz="1200"/>
            </a:lvl1pPr>
          </a:lstStyle>
          <a:p>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909" tIns="46956" rIns="93909" bIns="46956"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909" tIns="46956" rIns="93909" bIns="46956" rtlCol="0" anchor="b"/>
          <a:lstStyle>
            <a:lvl1pPr algn="r">
              <a:defRPr sz="1200"/>
            </a:lvl1pPr>
          </a:lstStyle>
          <a:p>
            <a:fld id="{A9C18689-A91F-4BDC-B976-40C3C9E6E22A}" type="slidenum">
              <a:rPr lang="en-US" smtClean="0"/>
              <a:pPr/>
              <a:t>‹#›</a:t>
            </a:fld>
            <a:endParaRPr lang="en-US"/>
          </a:p>
        </p:txBody>
      </p:sp>
    </p:spTree>
    <p:extLst>
      <p:ext uri="{BB962C8B-B14F-4D97-AF65-F5344CB8AC3E}">
        <p14:creationId xmlns:p14="http://schemas.microsoft.com/office/powerpoint/2010/main" val="2274844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9" tIns="46956" rIns="93909" bIns="46956"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909" tIns="46956" rIns="93909" bIns="46956"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909" tIns="46956" rIns="93909" bIns="46956" rtlCol="0" anchor="ctr"/>
          <a:lstStyle/>
          <a:p>
            <a:endParaRPr lang="en-US"/>
          </a:p>
        </p:txBody>
      </p:sp>
      <p:sp>
        <p:nvSpPr>
          <p:cNvPr id="5" name="Notes Placeholder 4"/>
          <p:cNvSpPr>
            <a:spLocks noGrp="1"/>
          </p:cNvSpPr>
          <p:nvPr>
            <p:ph type="body" sz="quarter" idx="3"/>
          </p:nvPr>
        </p:nvSpPr>
        <p:spPr>
          <a:xfrm>
            <a:off x="701040" y="4415793"/>
            <a:ext cx="5608320" cy="4183379"/>
          </a:xfrm>
          <a:prstGeom prst="rect">
            <a:avLst/>
          </a:prstGeom>
        </p:spPr>
        <p:txBody>
          <a:bodyPr vert="horz" lIns="93909" tIns="46956" rIns="93909" bIns="469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909" tIns="46956" rIns="93909" bIns="4695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909" tIns="46956" rIns="93909" bIns="46956" rtlCol="0" anchor="b"/>
          <a:lstStyle>
            <a:lvl1pPr algn="r">
              <a:defRPr sz="1200"/>
            </a:lvl1pPr>
          </a:lstStyle>
          <a:p>
            <a:fld id="{8A6C04C4-5482-44D7-951D-1A2616D7CF2B}" type="slidenum">
              <a:rPr lang="en-US" smtClean="0"/>
              <a:pPr/>
              <a:t>‹#›</a:t>
            </a:fld>
            <a:endParaRPr lang="en-US"/>
          </a:p>
        </p:txBody>
      </p:sp>
    </p:spTree>
    <p:extLst>
      <p:ext uri="{BB962C8B-B14F-4D97-AF65-F5344CB8AC3E}">
        <p14:creationId xmlns:p14="http://schemas.microsoft.com/office/powerpoint/2010/main" val="23250197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defTabSz="939106">
              <a:defRPr/>
            </a:pPr>
            <a:endParaRPr lang="en-US" baseline="0" dirty="0" smtClean="0"/>
          </a:p>
          <a:p>
            <a:pPr marL="176083" indent="-176083" defTabSz="939106">
              <a:buFont typeface="Arial" pitchFamily="34" charset="0"/>
              <a:buChar char="•"/>
              <a:defRPr/>
            </a:pPr>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1</a:t>
            </a:fld>
            <a:endParaRPr lang="en-US"/>
          </a:p>
        </p:txBody>
      </p:sp>
    </p:spTree>
    <p:extLst>
      <p:ext uri="{BB962C8B-B14F-4D97-AF65-F5344CB8AC3E}">
        <p14:creationId xmlns:p14="http://schemas.microsoft.com/office/powerpoint/2010/main" val="3850395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647825" y="698500"/>
            <a:ext cx="3297238" cy="2473325"/>
          </a:xfrm>
          <a:ln/>
        </p:spPr>
      </p:sp>
      <p:sp>
        <p:nvSpPr>
          <p:cNvPr id="3" name="Notes Placeholder 2"/>
          <p:cNvSpPr>
            <a:spLocks noGrp="1"/>
          </p:cNvSpPr>
          <p:nvPr>
            <p:ph type="body" idx="1"/>
          </p:nvPr>
        </p:nvSpPr>
        <p:spPr>
          <a:xfrm>
            <a:off x="292100" y="3320143"/>
            <a:ext cx="6353175" cy="5017105"/>
          </a:xfrm>
        </p:spPr>
        <p:txBody>
          <a:bodyPr/>
          <a:lstStyle/>
          <a:p>
            <a:pPr marL="176083" indent="-176083">
              <a:buFont typeface="Arial" pitchFamily="34" charset="0"/>
              <a:buChar char="•"/>
              <a:defRPr/>
            </a:pPr>
            <a:endParaRPr lang="en-US" dirty="0"/>
          </a:p>
        </p:txBody>
      </p:sp>
      <p:sp>
        <p:nvSpPr>
          <p:cNvPr id="67588"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18A6F178-D3AF-4EF3-880D-6ACE9AACECEC}" type="slidenum">
              <a:rPr lang="en-US" altLang="en-US" smtClean="0">
                <a:latin typeface="Verdana" pitchFamily="34" charset="0"/>
              </a:rPr>
              <a:pPr/>
              <a:t>10</a:t>
            </a:fld>
            <a:endParaRPr lang="en-US" altLang="en-US" smtClean="0">
              <a:latin typeface="Verdana" pitchFamily="34" charset="0"/>
            </a:endParaRPr>
          </a:p>
        </p:txBody>
      </p:sp>
      <p:sp>
        <p:nvSpPr>
          <p:cNvPr id="67591"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419327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185863" y="698500"/>
            <a:ext cx="3843337" cy="2882900"/>
          </a:xfrm>
          <a:ln/>
        </p:spPr>
      </p:sp>
      <p:sp>
        <p:nvSpPr>
          <p:cNvPr id="3" name="Notes Placeholder 2"/>
          <p:cNvSpPr>
            <a:spLocks noGrp="1"/>
          </p:cNvSpPr>
          <p:nvPr>
            <p:ph type="body" idx="1"/>
          </p:nvPr>
        </p:nvSpPr>
        <p:spPr>
          <a:xfrm>
            <a:off x="457200" y="3505200"/>
            <a:ext cx="6076950" cy="5562600"/>
          </a:xfrm>
        </p:spPr>
        <p:txBody>
          <a:bodyPr/>
          <a:lstStyle/>
          <a:p>
            <a:pPr marL="172798" indent="-172798">
              <a:buFont typeface="Arial" pitchFamily="34" charset="0"/>
              <a:buChar char="•"/>
              <a:defRPr/>
            </a:pPr>
            <a:endParaRPr lang="en-US" dirty="0"/>
          </a:p>
        </p:txBody>
      </p:sp>
      <p:sp>
        <p:nvSpPr>
          <p:cNvPr id="68614" name="Slide Number Placeholder 5"/>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2988C2DD-0221-4FDD-951F-1E677E09BA78}" type="slidenum">
              <a:rPr lang="en-US" altLang="en-US" smtClean="0">
                <a:latin typeface="Verdana" pitchFamily="34" charset="0"/>
              </a:rPr>
              <a:pPr/>
              <a:t>11</a:t>
            </a:fld>
            <a:endParaRPr lang="en-US" altLang="en-US" smtClean="0">
              <a:latin typeface="Verdana" pitchFamily="34" charset="0"/>
            </a:endParaRPr>
          </a:p>
        </p:txBody>
      </p:sp>
      <p:sp>
        <p:nvSpPr>
          <p:cNvPr id="68615"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3350314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222375" y="458788"/>
            <a:ext cx="3005138" cy="2255837"/>
          </a:xfrm>
          <a:ln/>
        </p:spPr>
      </p:sp>
      <p:sp>
        <p:nvSpPr>
          <p:cNvPr id="3" name="Notes Placeholder 2"/>
          <p:cNvSpPr>
            <a:spLocks noGrp="1"/>
          </p:cNvSpPr>
          <p:nvPr>
            <p:ph type="body" idx="1"/>
          </p:nvPr>
        </p:nvSpPr>
        <p:spPr>
          <a:xfrm>
            <a:off x="228601" y="2743201"/>
            <a:ext cx="6388100" cy="6008688"/>
          </a:xfrm>
        </p:spPr>
        <p:txBody>
          <a:bodyPr/>
          <a:lstStyle/>
          <a:p>
            <a:pPr>
              <a:defRPr/>
            </a:pPr>
            <a:endParaRPr lang="en-US" dirty="0" smtClean="0"/>
          </a:p>
          <a:p>
            <a:pPr>
              <a:defRPr/>
            </a:pPr>
            <a:endParaRPr lang="en-US" dirty="0" smtClean="0"/>
          </a:p>
          <a:p>
            <a:pPr>
              <a:defRPr/>
            </a:pPr>
            <a:endParaRPr lang="en-US" dirty="0" smtClean="0"/>
          </a:p>
        </p:txBody>
      </p:sp>
      <p:sp>
        <p:nvSpPr>
          <p:cNvPr id="69636"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F03B7069-C4E6-4B6A-9D07-F791F7D29F8C}" type="slidenum">
              <a:rPr lang="en-US" altLang="en-US" smtClean="0">
                <a:latin typeface="Verdana" pitchFamily="34" charset="0"/>
              </a:rPr>
              <a:pPr/>
              <a:t>12</a:t>
            </a:fld>
            <a:endParaRPr lang="en-US" altLang="en-US" smtClean="0">
              <a:latin typeface="Verdana" pitchFamily="34" charset="0"/>
            </a:endParaRPr>
          </a:p>
        </p:txBody>
      </p:sp>
      <p:sp>
        <p:nvSpPr>
          <p:cNvPr id="69639"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950449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81100" y="696913"/>
            <a:ext cx="3848100" cy="2886075"/>
          </a:xfrm>
          <a:ln/>
        </p:spPr>
      </p:sp>
      <p:sp>
        <p:nvSpPr>
          <p:cNvPr id="71683" name="Notes Placeholder 2"/>
          <p:cNvSpPr>
            <a:spLocks noGrp="1"/>
          </p:cNvSpPr>
          <p:nvPr>
            <p:ph type="body" idx="1"/>
          </p:nvPr>
        </p:nvSpPr>
        <p:spPr>
          <a:xfrm>
            <a:off x="609600" y="3581402"/>
            <a:ext cx="5867400" cy="5257800"/>
          </a:xfrm>
          <a:noFill/>
        </p:spPr>
        <p:txBody>
          <a:bodyPr/>
          <a:lstStyle/>
          <a:p>
            <a:pPr defTabSz="937596"/>
            <a:endParaRPr lang="en-US" altLang="en-US" sz="1400" dirty="0">
              <a:latin typeface="Arial" pitchFamily="34" charset="0"/>
            </a:endParaRPr>
          </a:p>
          <a:p>
            <a:pPr defTabSz="937596"/>
            <a:endParaRPr lang="en-US" altLang="en-US" sz="1400" dirty="0">
              <a:latin typeface="Arial" pitchFamily="34" charset="0"/>
            </a:endParaRPr>
          </a:p>
          <a:p>
            <a:pPr defTabSz="937596"/>
            <a:endParaRPr lang="en-US" altLang="en-US" dirty="0" smtClean="0">
              <a:latin typeface="Arial" pitchFamily="34" charset="0"/>
            </a:endParaRPr>
          </a:p>
        </p:txBody>
      </p:sp>
      <p:sp>
        <p:nvSpPr>
          <p:cNvPr id="7168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CAC27F4E-99B6-43C1-9484-C9807E567AE6}" type="slidenum">
              <a:rPr lang="en-US" altLang="en-US" smtClean="0">
                <a:latin typeface="Verdana" pitchFamily="34" charset="0"/>
              </a:rPr>
              <a:pPr/>
              <a:t>13</a:t>
            </a:fld>
            <a:endParaRPr lang="en-US" altLang="en-US" smtClean="0">
              <a:latin typeface="Verdana" pitchFamily="34" charset="0"/>
            </a:endParaRPr>
          </a:p>
        </p:txBody>
      </p:sp>
      <p:sp>
        <p:nvSpPr>
          <p:cNvPr id="7168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517453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501775" y="696913"/>
            <a:ext cx="3614738" cy="2711450"/>
          </a:xfrm>
          <a:ln/>
        </p:spPr>
      </p:sp>
      <p:sp>
        <p:nvSpPr>
          <p:cNvPr id="3" name="Notes Placeholder 2"/>
          <p:cNvSpPr>
            <a:spLocks noGrp="1"/>
          </p:cNvSpPr>
          <p:nvPr>
            <p:ph type="body" idx="1"/>
          </p:nvPr>
        </p:nvSpPr>
        <p:spPr>
          <a:xfrm>
            <a:off x="233364" y="3430589"/>
            <a:ext cx="6621462" cy="5734050"/>
          </a:xfrm>
        </p:spPr>
        <p:txBody>
          <a:bodyPr/>
          <a:lstStyle/>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smtClean="0"/>
          </a:p>
        </p:txBody>
      </p:sp>
      <p:sp>
        <p:nvSpPr>
          <p:cNvPr id="72708"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35259198-8B3C-4558-8483-C9FFCD10161D}" type="slidenum">
              <a:rPr lang="en-US" altLang="en-US" smtClean="0">
                <a:latin typeface="Verdana" pitchFamily="34" charset="0"/>
              </a:rPr>
              <a:pPr/>
              <a:t>14</a:t>
            </a:fld>
            <a:endParaRPr lang="en-US" altLang="en-US" smtClean="0">
              <a:latin typeface="Verdana" pitchFamily="34" charset="0"/>
            </a:endParaRPr>
          </a:p>
        </p:txBody>
      </p:sp>
      <p:sp>
        <p:nvSpPr>
          <p:cNvPr id="72711"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473606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84275" y="698500"/>
            <a:ext cx="4148138" cy="3113088"/>
          </a:xfrm>
          <a:ln/>
        </p:spPr>
      </p:sp>
      <p:sp>
        <p:nvSpPr>
          <p:cNvPr id="3" name="Notes Placeholder 2"/>
          <p:cNvSpPr>
            <a:spLocks noGrp="1"/>
          </p:cNvSpPr>
          <p:nvPr>
            <p:ph type="body" idx="1"/>
          </p:nvPr>
        </p:nvSpPr>
        <p:spPr>
          <a:xfrm>
            <a:off x="381003" y="3733803"/>
            <a:ext cx="5943599" cy="5257800"/>
          </a:xfrm>
        </p:spPr>
        <p:txBody>
          <a:bodyPr/>
          <a:lstStyle/>
          <a:p>
            <a:pPr marL="172798" indent="-172798">
              <a:buFont typeface="Arial" pitchFamily="34" charset="0"/>
              <a:buChar char="•"/>
              <a:defRPr/>
            </a:pPr>
            <a:endParaRPr lang="en-US" dirty="0"/>
          </a:p>
        </p:txBody>
      </p:sp>
      <p:sp>
        <p:nvSpPr>
          <p:cNvPr id="73732"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67F92EE3-5C65-4941-93CD-8B4137480405}" type="slidenum">
              <a:rPr lang="en-US" altLang="en-US" smtClean="0">
                <a:latin typeface="Verdana" pitchFamily="34" charset="0"/>
              </a:rPr>
              <a:pPr/>
              <a:t>15</a:t>
            </a:fld>
            <a:endParaRPr lang="en-US" altLang="en-US" smtClean="0">
              <a:latin typeface="Verdana" pitchFamily="34" charset="0"/>
            </a:endParaRPr>
          </a:p>
        </p:txBody>
      </p:sp>
      <p:sp>
        <p:nvSpPr>
          <p:cNvPr id="73735"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11333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914403" y="4191000"/>
            <a:ext cx="5140325" cy="4648200"/>
          </a:xfrm>
        </p:spPr>
        <p:txBody>
          <a:bodyPr/>
          <a:lstStyle/>
          <a:p>
            <a:pPr marL="176083" indent="-176083">
              <a:buFont typeface="Arial" pitchFamily="34" charset="0"/>
              <a:buChar char="•"/>
              <a:defRPr/>
            </a:pPr>
            <a:endParaRPr lang="en-US" dirty="0"/>
          </a:p>
        </p:txBody>
      </p:sp>
      <p:sp>
        <p:nvSpPr>
          <p:cNvPr id="74756"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5E10DB8C-BD6D-4A85-B8A3-8580E473ABE6}" type="slidenum">
              <a:rPr lang="en-US" altLang="en-US" smtClean="0">
                <a:latin typeface="Verdana" pitchFamily="34" charset="0"/>
              </a:rPr>
              <a:pPr/>
              <a:t>16</a:t>
            </a:fld>
            <a:endParaRPr lang="en-US" altLang="en-US" smtClean="0">
              <a:latin typeface="Verdana" pitchFamily="34" charset="0"/>
            </a:endParaRPr>
          </a:p>
        </p:txBody>
      </p:sp>
      <p:sp>
        <p:nvSpPr>
          <p:cNvPr id="74759"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4261224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184275" y="698500"/>
            <a:ext cx="4148138" cy="3113088"/>
          </a:xfrm>
          <a:ln/>
        </p:spPr>
      </p:sp>
      <p:sp>
        <p:nvSpPr>
          <p:cNvPr id="3" name="Notes Placeholder 2"/>
          <p:cNvSpPr>
            <a:spLocks noGrp="1"/>
          </p:cNvSpPr>
          <p:nvPr>
            <p:ph type="body" idx="1"/>
          </p:nvPr>
        </p:nvSpPr>
        <p:spPr>
          <a:xfrm>
            <a:off x="533403" y="3810003"/>
            <a:ext cx="5791200" cy="5181600"/>
          </a:xfrm>
        </p:spPr>
        <p:txBody>
          <a:bodyPr/>
          <a:lstStyle/>
          <a:p>
            <a:pPr>
              <a:defRPr/>
            </a:pPr>
            <a:endParaRPr lang="en-US" sz="1400" dirty="0"/>
          </a:p>
        </p:txBody>
      </p:sp>
      <p:sp>
        <p:nvSpPr>
          <p:cNvPr id="75780"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50F30EBB-0295-4EF7-BC7D-92457B47C64E}" type="slidenum">
              <a:rPr lang="en-US" altLang="en-US" smtClean="0">
                <a:latin typeface="Verdana" pitchFamily="34" charset="0"/>
              </a:rPr>
              <a:pPr/>
              <a:t>17</a:t>
            </a:fld>
            <a:endParaRPr lang="en-US" altLang="en-US" smtClean="0">
              <a:latin typeface="Verdana" pitchFamily="34" charset="0"/>
            </a:endParaRPr>
          </a:p>
        </p:txBody>
      </p:sp>
      <p:sp>
        <p:nvSpPr>
          <p:cNvPr id="75783"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439705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6AC98-B161-411E-86F7-6A4C9CBE56B1}" type="slidenum">
              <a:rPr lang="en-US" smtClean="0"/>
              <a:t>18</a:t>
            </a:fld>
            <a:endParaRPr lang="en-US"/>
          </a:p>
        </p:txBody>
      </p:sp>
    </p:spTree>
    <p:extLst>
      <p:ext uri="{BB962C8B-B14F-4D97-AF65-F5344CB8AC3E}">
        <p14:creationId xmlns:p14="http://schemas.microsoft.com/office/powerpoint/2010/main" val="2514201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1" y="4191857"/>
            <a:ext cx="6153573" cy="4715542"/>
          </a:xfrm>
        </p:spPr>
        <p:txBody>
          <a:bodyPr/>
          <a:lstStyle/>
          <a:p>
            <a:pPr marL="169994" indent="-169994">
              <a:buFont typeface="Arial" pitchFamily="34" charset="0"/>
              <a:buChar char="•"/>
            </a:pPr>
            <a:endParaRPr lang="en-US" sz="1400" dirty="0"/>
          </a:p>
          <a:p>
            <a:pPr marL="169994" indent="-169994">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19</a:t>
            </a:fld>
            <a:endParaRPr lang="en-US"/>
          </a:p>
        </p:txBody>
      </p:sp>
    </p:spTree>
    <p:extLst>
      <p:ext uri="{BB962C8B-B14F-4D97-AF65-F5344CB8AC3E}">
        <p14:creationId xmlns:p14="http://schemas.microsoft.com/office/powerpoint/2010/main" val="196846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1588" y="696913"/>
            <a:ext cx="3922712" cy="2943225"/>
          </a:xfrm>
        </p:spPr>
      </p:sp>
      <p:sp>
        <p:nvSpPr>
          <p:cNvPr id="3" name="Notes Placeholder 2"/>
          <p:cNvSpPr>
            <a:spLocks noGrp="1"/>
          </p:cNvSpPr>
          <p:nvPr>
            <p:ph type="body" idx="1"/>
          </p:nvPr>
        </p:nvSpPr>
        <p:spPr>
          <a:xfrm>
            <a:off x="389467" y="3718560"/>
            <a:ext cx="6309360" cy="5196840"/>
          </a:xfrm>
        </p:spPr>
        <p:txBody>
          <a:bodyPr/>
          <a:lstStyle/>
          <a:p>
            <a:pPr marL="176083" indent="-176083" defTabSz="939106">
              <a:buFont typeface="Arial" pitchFamily="34" charset="0"/>
              <a:buChar char="•"/>
              <a:defRPr/>
            </a:pPr>
            <a:endParaRPr lang="en-US" sz="1400"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2</a:t>
            </a:fld>
            <a:endParaRPr lang="en-US"/>
          </a:p>
        </p:txBody>
      </p:sp>
    </p:spTree>
    <p:extLst>
      <p:ext uri="{BB962C8B-B14F-4D97-AF65-F5344CB8AC3E}">
        <p14:creationId xmlns:p14="http://schemas.microsoft.com/office/powerpoint/2010/main" val="1002001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5B2AD2D9-94AA-400A-BB69-5BF6EAA7C59D}" type="slidenum">
              <a:rPr lang="en-US" smtClean="0">
                <a:latin typeface="Verdana" pitchFamily="34" charset="0"/>
              </a:rPr>
              <a:pPr eaLnBrk="1" hangingPunct="1"/>
              <a:t>20</a:t>
            </a:fld>
            <a:endParaRPr lang="en-US" smtClean="0">
              <a:latin typeface="Verdana" pitchFamily="34" charset="0"/>
            </a:endParaRPr>
          </a:p>
        </p:txBody>
      </p:sp>
      <p:sp>
        <p:nvSpPr>
          <p:cNvPr id="72707" name="Rectangle 2"/>
          <p:cNvSpPr>
            <a:spLocks noGrp="1" noRot="1" noChangeAspect="1" noChangeArrowheads="1" noTextEdit="1"/>
          </p:cNvSpPr>
          <p:nvPr>
            <p:ph type="sldImg"/>
          </p:nvPr>
        </p:nvSpPr>
        <p:spPr>
          <a:xfrm>
            <a:off x="1181100" y="781050"/>
            <a:ext cx="4648200" cy="3486150"/>
          </a:xfrm>
          <a:ln/>
        </p:spPr>
      </p:sp>
      <p:sp>
        <p:nvSpPr>
          <p:cNvPr id="72708" name="Rectangle 3"/>
          <p:cNvSpPr>
            <a:spLocks noGrp="1" noChangeArrowheads="1"/>
          </p:cNvSpPr>
          <p:nvPr>
            <p:ph type="body" idx="1"/>
          </p:nvPr>
        </p:nvSpPr>
        <p:spPr>
          <a:xfrm>
            <a:off x="389468" y="4415790"/>
            <a:ext cx="5919894" cy="4570730"/>
          </a:xfrm>
          <a:noFill/>
        </p:spPr>
        <p:txBody>
          <a:bodyPr/>
          <a:lstStyle/>
          <a:p>
            <a:pPr eaLnBrk="1" hangingPunct="1">
              <a:spcBef>
                <a:spcPct val="20000"/>
              </a:spcBef>
              <a:buFontTx/>
              <a:buChar char="•"/>
            </a:pPr>
            <a:endParaRPr kumimoji="0" lang="en-US" dirty="0" smtClean="0">
              <a:latin typeface="Garamond" pitchFamily="18" charset="0"/>
              <a:cs typeface="Times New Roman" pitchFamily="18" charset="0"/>
            </a:endParaRPr>
          </a:p>
        </p:txBody>
      </p:sp>
    </p:spTree>
    <p:extLst>
      <p:ext uri="{BB962C8B-B14F-4D97-AF65-F5344CB8AC3E}">
        <p14:creationId xmlns:p14="http://schemas.microsoft.com/office/powerpoint/2010/main" val="2605708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24331C37-EABD-46C9-908F-BD79237A0BAC}" type="slidenum">
              <a:rPr lang="en-US" smtClean="0">
                <a:latin typeface="Verdana" pitchFamily="34" charset="0"/>
              </a:rPr>
              <a:pPr eaLnBrk="1" hangingPunct="1"/>
              <a:t>21</a:t>
            </a:fld>
            <a:endParaRPr lang="en-US" smtClean="0">
              <a:latin typeface="Verdana"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304804" y="4191003"/>
            <a:ext cx="6248399" cy="4876800"/>
          </a:xfrm>
          <a:noFill/>
        </p:spPr>
        <p:txBody>
          <a:bodyPr/>
          <a:lstStyle/>
          <a:p>
            <a:pPr>
              <a:buFontTx/>
              <a:buChar char="•"/>
            </a:pPr>
            <a:endParaRPr lang="en-US" dirty="0" smtClean="0"/>
          </a:p>
          <a:p>
            <a:endParaRPr lang="en-US" dirty="0" smtClean="0"/>
          </a:p>
        </p:txBody>
      </p:sp>
    </p:spTree>
    <p:extLst>
      <p:ext uri="{BB962C8B-B14F-4D97-AF65-F5344CB8AC3E}">
        <p14:creationId xmlns:p14="http://schemas.microsoft.com/office/powerpoint/2010/main" val="2750181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539E1D54-4C29-40C3-A9B3-7BB1475147CE}" type="slidenum">
              <a:rPr lang="en-US" smtClean="0">
                <a:latin typeface="Verdana" pitchFamily="34" charset="0"/>
              </a:rPr>
              <a:pPr eaLnBrk="1" hangingPunct="1"/>
              <a:t>22</a:t>
            </a:fld>
            <a:endParaRPr lang="en-US" smtClean="0">
              <a:latin typeface="Verdana" pitchFamily="34" charset="0"/>
            </a:endParaRPr>
          </a:p>
        </p:txBody>
      </p:sp>
      <p:sp>
        <p:nvSpPr>
          <p:cNvPr id="74755" name="Rectangle 2"/>
          <p:cNvSpPr>
            <a:spLocks noGrp="1" noRot="1" noChangeAspect="1" noChangeArrowheads="1" noTextEdit="1"/>
          </p:cNvSpPr>
          <p:nvPr>
            <p:ph type="sldImg"/>
          </p:nvPr>
        </p:nvSpPr>
        <p:spPr>
          <a:xfrm>
            <a:off x="1174750" y="696913"/>
            <a:ext cx="3455988" cy="2593975"/>
          </a:xfrm>
          <a:ln/>
        </p:spPr>
      </p:sp>
      <p:sp>
        <p:nvSpPr>
          <p:cNvPr id="74756" name="Rectangle 3"/>
          <p:cNvSpPr>
            <a:spLocks noGrp="1" noChangeArrowheads="1"/>
          </p:cNvSpPr>
          <p:nvPr>
            <p:ph type="body" idx="1"/>
          </p:nvPr>
        </p:nvSpPr>
        <p:spPr>
          <a:xfrm>
            <a:off x="304800" y="3355229"/>
            <a:ext cx="6387254" cy="6017372"/>
          </a:xfrm>
          <a:noFill/>
        </p:spPr>
        <p:txBody>
          <a:bodyPr/>
          <a:lstStyle/>
          <a:p>
            <a:pPr lvl="3" eaLnBrk="1" hangingPunct="1">
              <a:spcBef>
                <a:spcPct val="20000"/>
              </a:spcBef>
            </a:pPr>
            <a:endParaRPr kumimoji="0" lang="en-US" dirty="0" smtClean="0">
              <a:latin typeface="Verdana" pitchFamily="34" charset="0"/>
              <a:cs typeface="Times New Roman" pitchFamily="18" charset="0"/>
            </a:endParaRPr>
          </a:p>
          <a:p>
            <a:endParaRPr lang="en-US" dirty="0" smtClean="0">
              <a:cs typeface="Times New Roman" pitchFamily="18" charset="0"/>
            </a:endParaRPr>
          </a:p>
        </p:txBody>
      </p:sp>
    </p:spTree>
    <p:extLst>
      <p:ext uri="{BB962C8B-B14F-4D97-AF65-F5344CB8AC3E}">
        <p14:creationId xmlns:p14="http://schemas.microsoft.com/office/powerpoint/2010/main" val="4043039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704850"/>
            <a:ext cx="4648200" cy="3486150"/>
          </a:xfrm>
          <a:ln/>
        </p:spPr>
      </p:sp>
      <p:sp>
        <p:nvSpPr>
          <p:cNvPr id="3" name="Notes Placeholder 2"/>
          <p:cNvSpPr>
            <a:spLocks noGrp="1"/>
          </p:cNvSpPr>
          <p:nvPr>
            <p:ph type="body" idx="1"/>
          </p:nvPr>
        </p:nvSpPr>
        <p:spPr>
          <a:xfrm>
            <a:off x="609601" y="4416428"/>
            <a:ext cx="5715000" cy="4181475"/>
          </a:xfrm>
        </p:spPr>
        <p:txBody>
          <a:bodyPr/>
          <a:lstStyle/>
          <a:p>
            <a:pPr>
              <a:defRPr/>
            </a:pPr>
            <a:endParaRPr lang="en-US" dirty="0"/>
          </a:p>
        </p:txBody>
      </p:sp>
      <p:sp>
        <p:nvSpPr>
          <p:cNvPr id="76804"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76805"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02BE26A2-07C7-4F65-95D0-9C5610121F43}" type="slidenum">
              <a:rPr lang="en-US" altLang="en-US" smtClean="0">
                <a:latin typeface="Verdana" pitchFamily="34" charset="0"/>
              </a:rPr>
              <a:pPr/>
              <a:t>23</a:t>
            </a:fld>
            <a:endParaRPr lang="en-US" altLang="en-US" smtClean="0">
              <a:latin typeface="Verdana" pitchFamily="34" charset="0"/>
            </a:endParaRPr>
          </a:p>
        </p:txBody>
      </p:sp>
    </p:spTree>
    <p:extLst>
      <p:ext uri="{BB962C8B-B14F-4D97-AF65-F5344CB8AC3E}">
        <p14:creationId xmlns:p14="http://schemas.microsoft.com/office/powerpoint/2010/main" val="4183147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6913"/>
            <a:ext cx="4337050" cy="3254375"/>
          </a:xfrm>
        </p:spPr>
      </p:sp>
      <p:sp>
        <p:nvSpPr>
          <p:cNvPr id="3" name="Notes Placeholder 2"/>
          <p:cNvSpPr>
            <a:spLocks noGrp="1"/>
          </p:cNvSpPr>
          <p:nvPr>
            <p:ph type="body" idx="1"/>
          </p:nvPr>
        </p:nvSpPr>
        <p:spPr>
          <a:xfrm>
            <a:off x="233681" y="4039746"/>
            <a:ext cx="6620933" cy="5035549"/>
          </a:xfrm>
        </p:spPr>
        <p:txBody>
          <a:bodyPr/>
          <a:lstStyle/>
          <a:p>
            <a:pPr marL="172798" indent="-172798">
              <a:buFont typeface="Arial" pitchFamily="34" charset="0"/>
              <a:buChar char="•"/>
            </a:pPr>
            <a:endParaRPr lang="en-US" dirty="0" smtClean="0"/>
          </a:p>
        </p:txBody>
      </p:sp>
      <p:sp>
        <p:nvSpPr>
          <p:cNvPr id="6" name="Slide Number Placeholder 5"/>
          <p:cNvSpPr>
            <a:spLocks noGrp="1"/>
          </p:cNvSpPr>
          <p:nvPr>
            <p:ph type="sldNum" sz="quarter" idx="12"/>
          </p:nvPr>
        </p:nvSpPr>
        <p:spPr/>
        <p:txBody>
          <a:bodyPr/>
          <a:lstStyle/>
          <a:p>
            <a:fld id="{8A6C04C4-5482-44D7-951D-1A2616D7CF2B}" type="slidenum">
              <a:rPr lang="en-US" smtClean="0"/>
              <a:pPr/>
              <a:t>24</a:t>
            </a:fld>
            <a:endParaRPr lang="en-US"/>
          </a:p>
        </p:txBody>
      </p:sp>
    </p:spTree>
    <p:extLst>
      <p:ext uri="{BB962C8B-B14F-4D97-AF65-F5344CB8AC3E}">
        <p14:creationId xmlns:p14="http://schemas.microsoft.com/office/powerpoint/2010/main" val="2294940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476250"/>
            <a:ext cx="4281487" cy="3213100"/>
          </a:xfrm>
        </p:spPr>
      </p:sp>
      <p:sp>
        <p:nvSpPr>
          <p:cNvPr id="3" name="Notes Placeholder 2"/>
          <p:cNvSpPr>
            <a:spLocks noGrp="1"/>
          </p:cNvSpPr>
          <p:nvPr>
            <p:ph type="body" idx="1"/>
          </p:nvPr>
        </p:nvSpPr>
        <p:spPr>
          <a:xfrm>
            <a:off x="511175" y="3762829"/>
            <a:ext cx="6207125" cy="4183379"/>
          </a:xfrm>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25</a:t>
            </a:fld>
            <a:endParaRPr lang="en-US"/>
          </a:p>
        </p:txBody>
      </p:sp>
    </p:spTree>
    <p:extLst>
      <p:ext uri="{BB962C8B-B14F-4D97-AF65-F5344CB8AC3E}">
        <p14:creationId xmlns:p14="http://schemas.microsoft.com/office/powerpoint/2010/main" val="1300045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pPr marL="173223" indent="-173223" defTabSz="923862">
              <a:buFont typeface="Arial" pitchFamily="34" charset="0"/>
              <a:buChar char="•"/>
              <a:defRPr/>
            </a:pPr>
            <a:endParaRPr lang="en-US" dirty="0">
              <a:latin typeface="Times New Roman" pitchFamily="18" charset="0"/>
              <a:cs typeface="Times New Roman" pitchFamily="18" charset="0"/>
            </a:endParaRPr>
          </a:p>
          <a:p>
            <a:endParaRPr lang="en-US" dirty="0"/>
          </a:p>
          <a:p>
            <a:pPr marL="173223" indent="-173223">
              <a:buFont typeface="Arial" pitchFamily="34" charset="0"/>
              <a:buChar char="•"/>
            </a:pPr>
            <a:endParaRPr lang="en-US" dirty="0" smtClean="0"/>
          </a:p>
          <a:p>
            <a:pPr marL="173223" indent="-173223">
              <a:buFont typeface="Arial" pitchFamily="34" charset="0"/>
              <a:buChar char="•"/>
            </a:pPr>
            <a:endParaRPr lang="en-US" dirty="0"/>
          </a:p>
          <a:p>
            <a:endParaRPr lang="en-US" altLang="en-US" dirty="0" smtClean="0">
              <a:latin typeface="Arial" pitchFamily="34" charset="0"/>
            </a:endParaRPr>
          </a:p>
        </p:txBody>
      </p:sp>
      <p:sp>
        <p:nvSpPr>
          <p:cNvPr id="79876"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dirty="0" smtClean="0">
              <a:latin typeface="Verdana" pitchFamily="34" charset="0"/>
            </a:endParaRPr>
          </a:p>
        </p:txBody>
      </p:sp>
      <p:sp>
        <p:nvSpPr>
          <p:cNvPr id="79877"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dirty="0" smtClean="0">
              <a:latin typeface="Verdana" pitchFamily="34" charset="0"/>
            </a:endParaRPr>
          </a:p>
          <a:p>
            <a:endParaRPr lang="en-US" altLang="en-US" dirty="0">
              <a:latin typeface="Verdana" pitchFamily="34" charset="0"/>
            </a:endParaRPr>
          </a:p>
          <a:p>
            <a:fld id="{52963180-0E0E-4480-A5F6-74527E8FC9EF}" type="slidenum">
              <a:rPr lang="en-US" altLang="en-US" smtClean="0">
                <a:latin typeface="Verdana" pitchFamily="34" charset="0"/>
              </a:rPr>
              <a:pPr/>
              <a:t>26</a:t>
            </a:fld>
            <a:endParaRPr lang="en-US" altLang="en-US" dirty="0" smtClean="0">
              <a:latin typeface="Verdana" pitchFamily="34" charset="0"/>
            </a:endParaRPr>
          </a:p>
        </p:txBody>
      </p:sp>
    </p:spTree>
    <p:extLst>
      <p:ext uri="{BB962C8B-B14F-4D97-AF65-F5344CB8AC3E}">
        <p14:creationId xmlns:p14="http://schemas.microsoft.com/office/powerpoint/2010/main" val="2117814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304802" y="4191000"/>
            <a:ext cx="6324601" cy="4724400"/>
          </a:xfrm>
        </p:spPr>
        <p:txBody>
          <a:bodyPr/>
          <a:lstStyle/>
          <a:p>
            <a:pPr>
              <a:defRPr/>
            </a:pPr>
            <a:endParaRPr lang="en-US" dirty="0" smtClean="0"/>
          </a:p>
        </p:txBody>
      </p:sp>
      <p:sp>
        <p:nvSpPr>
          <p:cNvPr id="8192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338D94A8-7ED3-4A33-A4B0-40B05A03540A}" type="slidenum">
              <a:rPr lang="en-US" altLang="en-US" smtClean="0">
                <a:latin typeface="Verdana" pitchFamily="34" charset="0"/>
              </a:rPr>
              <a:pPr/>
              <a:t>27</a:t>
            </a:fld>
            <a:endParaRPr lang="en-US" altLang="en-US" smtClean="0">
              <a:latin typeface="Verdana" pitchFamily="34" charset="0"/>
            </a:endParaRPr>
          </a:p>
        </p:txBody>
      </p:sp>
      <p:sp>
        <p:nvSpPr>
          <p:cNvPr id="8192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805245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81100" y="696913"/>
            <a:ext cx="3924300" cy="2943225"/>
          </a:xfrm>
          <a:ln/>
        </p:spPr>
      </p:sp>
      <p:sp>
        <p:nvSpPr>
          <p:cNvPr id="53251" name="Notes Placeholder 2"/>
          <p:cNvSpPr>
            <a:spLocks noGrp="1"/>
          </p:cNvSpPr>
          <p:nvPr>
            <p:ph type="body" idx="1"/>
          </p:nvPr>
        </p:nvSpPr>
        <p:spPr>
          <a:xfrm>
            <a:off x="561398" y="3644337"/>
            <a:ext cx="5661157" cy="5089363"/>
          </a:xfrm>
        </p:spPr>
        <p:txBody>
          <a:bodyPr/>
          <a:lstStyle/>
          <a:p>
            <a:pPr marL="172798" indent="-172798">
              <a:lnSpc>
                <a:spcPct val="80000"/>
              </a:lnSpc>
              <a:spcBef>
                <a:spcPct val="20000"/>
              </a:spcBef>
              <a:buClr>
                <a:srgbClr val="FFFFFF"/>
              </a:buClr>
              <a:buSzPct val="65000"/>
              <a:buFont typeface="Arial" pitchFamily="34" charset="0"/>
              <a:buChar char="•"/>
              <a:defRPr/>
            </a:pPr>
            <a:endParaRPr lang="en-US" kern="0" dirty="0" smtClean="0">
              <a:solidFill>
                <a:srgbClr val="000000"/>
              </a:solidFill>
              <a:latin typeface="Arial"/>
            </a:endParaRPr>
          </a:p>
          <a:p>
            <a:pPr marL="345528" indent="-345528">
              <a:lnSpc>
                <a:spcPct val="80000"/>
              </a:lnSpc>
              <a:spcBef>
                <a:spcPct val="20000"/>
              </a:spcBef>
              <a:buClr>
                <a:srgbClr val="FFFFFF"/>
              </a:buClr>
              <a:buSzPct val="65000"/>
              <a:defRPr/>
            </a:pPr>
            <a:endParaRPr lang="en-US" kern="0" dirty="0" smtClean="0">
              <a:solidFill>
                <a:srgbClr val="000000"/>
              </a:solidFill>
              <a:latin typeface="Arial"/>
            </a:endParaRPr>
          </a:p>
        </p:txBody>
      </p:sp>
      <p:sp>
        <p:nvSpPr>
          <p:cNvPr id="83972"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57A4D4FC-E2B7-4624-A19E-6CA6BDF709DE}" type="slidenum">
              <a:rPr lang="en-US" altLang="en-US" smtClean="0">
                <a:ea typeface="ＭＳ Ｐゴシック" pitchFamily="34" charset="-128"/>
              </a:rPr>
              <a:pPr/>
              <a:t>28</a:t>
            </a:fld>
            <a:endParaRPr lang="en-US" altLang="en-US" smtClean="0">
              <a:ea typeface="ＭＳ Ｐゴシック" pitchFamily="34" charset="-128"/>
            </a:endParaRPr>
          </a:p>
        </p:txBody>
      </p:sp>
      <p:sp>
        <p:nvSpPr>
          <p:cNvPr id="83975" name="Footer Placeholder 4"/>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785597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219200" y="379413"/>
            <a:ext cx="3771900" cy="2830512"/>
          </a:xfrm>
          <a:ln/>
        </p:spPr>
      </p:sp>
      <p:sp>
        <p:nvSpPr>
          <p:cNvPr id="84995"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A4AD1FE2-3FFE-43ED-8173-C84988C09B84}" type="slidenum">
              <a:rPr lang="en-US" altLang="en-US" smtClean="0">
                <a:latin typeface="Verdana" pitchFamily="34" charset="0"/>
              </a:rPr>
              <a:pPr/>
              <a:t>29</a:t>
            </a:fld>
            <a:endParaRPr lang="en-US" altLang="en-US" smtClean="0">
              <a:latin typeface="Verdana" pitchFamily="34" charset="0"/>
            </a:endParaRPr>
          </a:p>
        </p:txBody>
      </p:sp>
      <p:sp>
        <p:nvSpPr>
          <p:cNvPr id="7" name="Notes Placeholder 6"/>
          <p:cNvSpPr>
            <a:spLocks noGrp="1"/>
          </p:cNvSpPr>
          <p:nvPr>
            <p:ph type="body" sz="quarter" idx="13"/>
          </p:nvPr>
        </p:nvSpPr>
        <p:spPr>
          <a:xfrm>
            <a:off x="623888" y="3279775"/>
            <a:ext cx="5607050" cy="4183064"/>
          </a:xfrm>
        </p:spPr>
        <p:txBody>
          <a:bodyPr/>
          <a:lstStyle/>
          <a:p>
            <a:pPr>
              <a:defRPr/>
            </a:pPr>
            <a:endParaRPr lang="en-US" dirty="0" smtClean="0"/>
          </a:p>
          <a:p>
            <a:pPr marL="172798" indent="-172798">
              <a:buFont typeface="Arial" pitchFamily="34" charset="0"/>
              <a:buChar char="•"/>
              <a:defRPr/>
            </a:pPr>
            <a:r>
              <a:rPr lang="en-US" dirty="0" smtClean="0"/>
              <a:t>In order to develop transition goals and services -  must do age appropriate trans. </a:t>
            </a:r>
            <a:r>
              <a:rPr lang="en-US" dirty="0" err="1"/>
              <a:t>a</a:t>
            </a:r>
            <a:r>
              <a:rPr lang="en-US" dirty="0" err="1" smtClean="0"/>
              <a:t>ssmnts</a:t>
            </a:r>
            <a:r>
              <a:rPr lang="en-US" dirty="0" smtClean="0"/>
              <a:t>.</a:t>
            </a:r>
          </a:p>
          <a:p>
            <a:pPr>
              <a:defRPr/>
            </a:pPr>
            <a:endParaRPr lang="en-US" dirty="0"/>
          </a:p>
          <a:p>
            <a:pPr marL="172798" indent="-172798">
              <a:buFont typeface="Arial" pitchFamily="34" charset="0"/>
              <a:buChar char="•"/>
              <a:defRPr/>
            </a:pPr>
            <a:r>
              <a:rPr lang="en-US" dirty="0" smtClean="0"/>
              <a:t>Required to do in above areas .</a:t>
            </a:r>
          </a:p>
          <a:p>
            <a:pPr marL="172798" indent="-172798">
              <a:buFont typeface="Arial" pitchFamily="34" charset="0"/>
              <a:buChar char="•"/>
              <a:defRPr/>
            </a:pPr>
            <a:r>
              <a:rPr lang="en-US" dirty="0" smtClean="0"/>
              <a:t>(living as independently as possible and </a:t>
            </a:r>
            <a:r>
              <a:rPr lang="en-US" b="1" dirty="0" smtClean="0"/>
              <a:t>include housing community participation</a:t>
            </a:r>
          </a:p>
          <a:p>
            <a:pPr>
              <a:defRPr/>
            </a:pPr>
            <a:endParaRPr lang="en-US" dirty="0" smtClean="0"/>
          </a:p>
          <a:p>
            <a:pPr>
              <a:defRPr/>
            </a:pPr>
            <a:endParaRPr lang="en-US" dirty="0"/>
          </a:p>
          <a:p>
            <a:pPr marL="172798" indent="-172798">
              <a:buFont typeface="Arial" pitchFamily="34" charset="0"/>
              <a:buChar char="•"/>
              <a:defRPr/>
            </a:pPr>
            <a:r>
              <a:rPr lang="en-US" dirty="0" smtClean="0"/>
              <a:t>While SD eventually did conduct a transition assessment for X, it was  inadequate and untimely. </a:t>
            </a:r>
          </a:p>
          <a:p>
            <a:pPr marL="172798" indent="-172798">
              <a:buFont typeface="Arial" pitchFamily="34" charset="0"/>
              <a:buChar char="•"/>
              <a:defRPr/>
            </a:pPr>
            <a:r>
              <a:rPr lang="en-US" dirty="0" smtClean="0"/>
              <a:t>Didn’t do assessments at 14, in fact, not until </a:t>
            </a:r>
            <a:r>
              <a:rPr lang="en-US" dirty="0"/>
              <a:t>J</a:t>
            </a:r>
            <a:r>
              <a:rPr lang="en-US" dirty="0" smtClean="0"/>
              <a:t>r and </a:t>
            </a:r>
            <a:r>
              <a:rPr lang="en-US" dirty="0" err="1"/>
              <a:t>S</a:t>
            </a:r>
            <a:r>
              <a:rPr lang="en-US" dirty="0" err="1" smtClean="0"/>
              <a:t>r</a:t>
            </a:r>
            <a:r>
              <a:rPr lang="en-US" dirty="0" smtClean="0"/>
              <a:t> year.</a:t>
            </a:r>
          </a:p>
          <a:p>
            <a:pPr marL="172798" indent="-172798">
              <a:buFont typeface="Arial" pitchFamily="34" charset="0"/>
              <a:buChar char="•"/>
              <a:defRPr/>
            </a:pPr>
            <a:r>
              <a:rPr lang="en-US" dirty="0" smtClean="0"/>
              <a:t>Need to start early </a:t>
            </a:r>
            <a:r>
              <a:rPr lang="en-US" dirty="0" err="1" smtClean="0"/>
              <a:t>bc</a:t>
            </a:r>
            <a:r>
              <a:rPr lang="en-US" dirty="0" smtClean="0"/>
              <a:t> it can take a long time to meet goals that are developed for the many aspects of transition planning</a:t>
            </a:r>
          </a:p>
          <a:p>
            <a:pPr marL="172798" lvl="1" indent="-172798">
              <a:buFont typeface="Arial" pitchFamily="34" charset="0"/>
              <a:buChar char="•"/>
              <a:defRPr/>
            </a:pPr>
            <a:r>
              <a:rPr lang="en-US" altLang="en-US" dirty="0" smtClean="0">
                <a:latin typeface="Arial" pitchFamily="34" charset="0"/>
              </a:rPr>
              <a:t>parents </a:t>
            </a:r>
            <a:r>
              <a:rPr lang="en-US" altLang="en-US" dirty="0">
                <a:latin typeface="Arial" pitchFamily="34" charset="0"/>
              </a:rPr>
              <a:t>should request – in writing-  assessments based on T, E, E, IL </a:t>
            </a:r>
            <a:endParaRPr lang="en-US" altLang="en-US" dirty="0" smtClean="0">
              <a:latin typeface="Arial" pitchFamily="34" charset="0"/>
            </a:endParaRPr>
          </a:p>
          <a:p>
            <a:pPr marL="172798" lvl="1" indent="-172798">
              <a:buFont typeface="Arial" pitchFamily="34" charset="0"/>
              <a:buChar char="•"/>
              <a:defRPr/>
            </a:pPr>
            <a:r>
              <a:rPr lang="en-US" altLang="en-US" dirty="0" smtClean="0">
                <a:latin typeface="Arial" pitchFamily="34" charset="0"/>
              </a:rPr>
              <a:t>Example letter on our website</a:t>
            </a:r>
            <a:endParaRPr lang="en-US" altLang="en-US" dirty="0">
              <a:latin typeface="Arial" pitchFamily="34" charset="0"/>
            </a:endParaRPr>
          </a:p>
          <a:p>
            <a:pPr marL="172798" indent="-172798">
              <a:buFont typeface="Arial" pitchFamily="34" charset="0"/>
              <a:buChar char="•"/>
              <a:defRPr/>
            </a:pPr>
            <a:endParaRPr lang="en-US" dirty="0"/>
          </a:p>
        </p:txBody>
      </p:sp>
      <p:sp>
        <p:nvSpPr>
          <p:cNvPr id="84999" name="Footer Placeholder 2"/>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52202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3</a:t>
            </a:fld>
            <a:endParaRPr lang="en-US"/>
          </a:p>
        </p:txBody>
      </p:sp>
    </p:spTree>
    <p:extLst>
      <p:ext uri="{BB962C8B-B14F-4D97-AF65-F5344CB8AC3E}">
        <p14:creationId xmlns:p14="http://schemas.microsoft.com/office/powerpoint/2010/main" val="4221859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xfrm>
            <a:off x="381003" y="4267201"/>
            <a:ext cx="6324601" cy="4724400"/>
          </a:xfrm>
          <a:noFill/>
        </p:spPr>
        <p:txBody>
          <a:bodyPr/>
          <a:lstStyle/>
          <a:p>
            <a:pPr marL="175999" indent="-175999"/>
            <a:endParaRPr lang="en-US" altLang="en-US" dirty="0" smtClean="0">
              <a:latin typeface="Arial" pitchFamily="34" charset="0"/>
            </a:endParaRPr>
          </a:p>
          <a:p>
            <a:pPr marL="175999" indent="-175999">
              <a:buFontTx/>
              <a:buChar char="•"/>
            </a:pPr>
            <a:endParaRPr lang="en-US" altLang="en-US" dirty="0" smtClean="0">
              <a:latin typeface="Arial" pitchFamily="34" charset="0"/>
            </a:endParaRPr>
          </a:p>
        </p:txBody>
      </p:sp>
      <p:sp>
        <p:nvSpPr>
          <p:cNvPr id="82948"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6DCD2C42-63D7-4AED-9AF0-191EE97613D5}" type="slidenum">
              <a:rPr lang="en-US" altLang="en-US" smtClean="0">
                <a:latin typeface="Verdana" pitchFamily="34" charset="0"/>
              </a:rPr>
              <a:pPr/>
              <a:t>30</a:t>
            </a:fld>
            <a:endParaRPr lang="en-US" altLang="en-US" smtClean="0">
              <a:latin typeface="Verdana" pitchFamily="34" charset="0"/>
            </a:endParaRPr>
          </a:p>
        </p:txBody>
      </p:sp>
      <p:sp>
        <p:nvSpPr>
          <p:cNvPr id="82951"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693299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85863" y="638175"/>
            <a:ext cx="3843337" cy="2882900"/>
          </a:xfrm>
          <a:ln/>
        </p:spPr>
      </p:sp>
      <p:sp>
        <p:nvSpPr>
          <p:cNvPr id="86019" name="Notes Placeholder 2"/>
          <p:cNvSpPr>
            <a:spLocks noGrp="1"/>
          </p:cNvSpPr>
          <p:nvPr>
            <p:ph type="body" idx="1"/>
          </p:nvPr>
        </p:nvSpPr>
        <p:spPr>
          <a:xfrm>
            <a:off x="685801" y="3581401"/>
            <a:ext cx="5608638" cy="5029200"/>
          </a:xfrm>
          <a:noFill/>
        </p:spPr>
        <p:txBody>
          <a:bodyPr/>
          <a:lstStyle/>
          <a:p>
            <a:pPr marL="644797" lvl="1" indent="-175999"/>
            <a:endParaRPr lang="en-US" altLang="en-US" dirty="0" smtClean="0">
              <a:latin typeface="Arial" pitchFamily="34" charset="0"/>
            </a:endParaRPr>
          </a:p>
        </p:txBody>
      </p:sp>
      <p:sp>
        <p:nvSpPr>
          <p:cNvPr id="86020"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9B61ACF7-51A0-4439-A502-097635C94552}" type="slidenum">
              <a:rPr lang="en-US" altLang="en-US" smtClean="0">
                <a:latin typeface="Verdana" pitchFamily="34" charset="0"/>
              </a:rPr>
              <a:pPr/>
              <a:t>31</a:t>
            </a:fld>
            <a:endParaRPr lang="en-US" altLang="en-US" smtClean="0">
              <a:latin typeface="Verdana" pitchFamily="34" charset="0"/>
            </a:endParaRPr>
          </a:p>
        </p:txBody>
      </p:sp>
      <p:sp>
        <p:nvSpPr>
          <p:cNvPr id="86023"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727472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81100" y="781050"/>
            <a:ext cx="3308350" cy="2482850"/>
          </a:xfrm>
          <a:ln/>
        </p:spPr>
      </p:sp>
      <p:sp>
        <p:nvSpPr>
          <p:cNvPr id="3" name="Notes Placeholder 2"/>
          <p:cNvSpPr>
            <a:spLocks noGrp="1"/>
          </p:cNvSpPr>
          <p:nvPr>
            <p:ph type="body" idx="1"/>
          </p:nvPr>
        </p:nvSpPr>
        <p:spPr>
          <a:xfrm>
            <a:off x="183989" y="3286369"/>
            <a:ext cx="6434849" cy="5861431"/>
          </a:xfrm>
        </p:spPr>
        <p:txBody>
          <a:bodyPr/>
          <a:lstStyle/>
          <a:p>
            <a:pPr>
              <a:defRPr/>
            </a:pPr>
            <a:endParaRPr lang="en-US" dirty="0"/>
          </a:p>
          <a:p>
            <a:pPr>
              <a:defRPr/>
            </a:pPr>
            <a:endParaRPr lang="en-US" dirty="0" smtClean="0"/>
          </a:p>
          <a:p>
            <a:pPr>
              <a:defRPr/>
            </a:pPr>
            <a:endParaRPr lang="en-US" dirty="0"/>
          </a:p>
          <a:p>
            <a:pPr>
              <a:defRPr/>
            </a:pPr>
            <a:endParaRPr lang="en-US" dirty="0" smtClean="0">
              <a:solidFill>
                <a:srgbClr val="FF0000"/>
              </a:solidFill>
            </a:endParaRPr>
          </a:p>
        </p:txBody>
      </p:sp>
      <p:sp>
        <p:nvSpPr>
          <p:cNvPr id="8704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AD42DC86-EF68-4A8B-AF0D-2DF660438082}" type="slidenum">
              <a:rPr lang="en-US" altLang="en-US" smtClean="0">
                <a:latin typeface="Verdana" pitchFamily="34" charset="0"/>
              </a:rPr>
              <a:pPr/>
              <a:t>32</a:t>
            </a:fld>
            <a:endParaRPr lang="en-US" altLang="en-US" smtClean="0">
              <a:latin typeface="Verdana" pitchFamily="34" charset="0"/>
            </a:endParaRPr>
          </a:p>
        </p:txBody>
      </p:sp>
      <p:sp>
        <p:nvSpPr>
          <p:cNvPr id="8704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1895192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xfrm>
            <a:off x="609602" y="4267200"/>
            <a:ext cx="5791200" cy="4648200"/>
          </a:xfrm>
          <a:noFill/>
        </p:spPr>
        <p:txBody>
          <a:bodyPr/>
          <a:lstStyle/>
          <a:p>
            <a:endParaRPr lang="en-US" altLang="en-US" b="1" dirty="0" smtClean="0">
              <a:latin typeface="Arial" pitchFamily="34" charset="0"/>
            </a:endParaRPr>
          </a:p>
          <a:p>
            <a:endParaRPr lang="en-US" altLang="en-US" dirty="0" smtClean="0">
              <a:latin typeface="Arial" pitchFamily="34" charset="0"/>
            </a:endParaRPr>
          </a:p>
          <a:p>
            <a:endParaRPr lang="en-US" altLang="en-US" dirty="0" smtClean="0">
              <a:latin typeface="Arial" pitchFamily="34" charset="0"/>
            </a:endParaRPr>
          </a:p>
        </p:txBody>
      </p:sp>
      <p:sp>
        <p:nvSpPr>
          <p:cNvPr id="88068"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88069"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7B1FAE69-AEFB-4D35-ADF8-F58BED2C81F4}" type="slidenum">
              <a:rPr lang="en-US" altLang="en-US" smtClean="0">
                <a:latin typeface="Verdana" pitchFamily="34" charset="0"/>
              </a:rPr>
              <a:pPr/>
              <a:t>33</a:t>
            </a:fld>
            <a:endParaRPr lang="en-US" altLang="en-US" smtClean="0">
              <a:latin typeface="Verdana" pitchFamily="34" charset="0"/>
            </a:endParaRPr>
          </a:p>
        </p:txBody>
      </p:sp>
    </p:spTree>
    <p:extLst>
      <p:ext uri="{BB962C8B-B14F-4D97-AF65-F5344CB8AC3E}">
        <p14:creationId xmlns:p14="http://schemas.microsoft.com/office/powerpoint/2010/main" val="14948714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E23179B0-C270-4DC4-B2D7-22FD0638DE7C}" type="slidenum">
              <a:rPr lang="en-US" smtClean="0">
                <a:latin typeface="Verdana" pitchFamily="34" charset="0"/>
              </a:rPr>
              <a:pPr eaLnBrk="1" hangingPunct="1"/>
              <a:t>34</a:t>
            </a:fld>
            <a:endParaRPr lang="en-US" smtClean="0">
              <a:latin typeface="Verdana" pitchFamily="34" charset="0"/>
            </a:endParaRPr>
          </a:p>
        </p:txBody>
      </p:sp>
      <p:sp>
        <p:nvSpPr>
          <p:cNvPr id="75779" name="Rectangle 2"/>
          <p:cNvSpPr>
            <a:spLocks noGrp="1" noRot="1" noChangeAspect="1" noChangeArrowheads="1" noTextEdit="1"/>
          </p:cNvSpPr>
          <p:nvPr>
            <p:ph type="sldImg"/>
          </p:nvPr>
        </p:nvSpPr>
        <p:spPr>
          <a:xfrm>
            <a:off x="1173163" y="696913"/>
            <a:ext cx="3767137" cy="2827337"/>
          </a:xfrm>
          <a:ln/>
        </p:spPr>
      </p:sp>
      <p:sp>
        <p:nvSpPr>
          <p:cNvPr id="75780" name="Rectangle 3"/>
          <p:cNvSpPr>
            <a:spLocks noGrp="1" noChangeArrowheads="1"/>
          </p:cNvSpPr>
          <p:nvPr>
            <p:ph type="body" idx="1"/>
          </p:nvPr>
        </p:nvSpPr>
        <p:spPr>
          <a:xfrm>
            <a:off x="259471" y="3588996"/>
            <a:ext cx="6620933" cy="5522988"/>
          </a:xfrm>
          <a:noFill/>
        </p:spPr>
        <p:txBody>
          <a:bodyPr/>
          <a:lstStyle/>
          <a:p>
            <a:pPr eaLnBrk="1" hangingPunct="1">
              <a:lnSpc>
                <a:spcPct val="80000"/>
              </a:lnSpc>
              <a:buFontTx/>
              <a:buNone/>
            </a:pPr>
            <a:endParaRPr lang="en-US" sz="1100" dirty="0"/>
          </a:p>
          <a:p>
            <a:pPr eaLnBrk="1" hangingPunct="1">
              <a:lnSpc>
                <a:spcPct val="80000"/>
              </a:lnSpc>
              <a:buFontTx/>
              <a:buNone/>
            </a:pPr>
            <a:endParaRPr lang="en-US" dirty="0" smtClean="0"/>
          </a:p>
        </p:txBody>
      </p:sp>
    </p:spTree>
    <p:extLst>
      <p:ext uri="{BB962C8B-B14F-4D97-AF65-F5344CB8AC3E}">
        <p14:creationId xmlns:p14="http://schemas.microsoft.com/office/powerpoint/2010/main" val="1390714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0975" y="457200"/>
            <a:ext cx="4157663" cy="3119438"/>
          </a:xfrm>
        </p:spPr>
      </p:sp>
      <p:sp>
        <p:nvSpPr>
          <p:cNvPr id="3" name="Notes Placeholder 2"/>
          <p:cNvSpPr>
            <a:spLocks noGrp="1"/>
          </p:cNvSpPr>
          <p:nvPr>
            <p:ph type="body" idx="1"/>
          </p:nvPr>
        </p:nvSpPr>
        <p:spPr>
          <a:xfrm>
            <a:off x="259469" y="3576420"/>
            <a:ext cx="6415978" cy="5459907"/>
          </a:xfrm>
        </p:spPr>
        <p:txBody>
          <a:bodyPr/>
          <a:lstStyle/>
          <a:p>
            <a:pPr marL="169994" indent="-169994">
              <a:buFont typeface="Arial" panose="020B0604020202020204" pitchFamily="34" charset="0"/>
              <a:buChar char="•"/>
            </a:pPr>
            <a:endParaRPr lang="en-US" dirty="0"/>
          </a:p>
        </p:txBody>
      </p:sp>
    </p:spTree>
    <p:extLst>
      <p:ext uri="{BB962C8B-B14F-4D97-AF65-F5344CB8AC3E}">
        <p14:creationId xmlns:p14="http://schemas.microsoft.com/office/powerpoint/2010/main" val="20468948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36</a:t>
            </a:fld>
            <a:endParaRPr lang="en-US"/>
          </a:p>
        </p:txBody>
      </p:sp>
    </p:spTree>
    <p:extLst>
      <p:ext uri="{BB962C8B-B14F-4D97-AF65-F5344CB8AC3E}">
        <p14:creationId xmlns:p14="http://schemas.microsoft.com/office/powerpoint/2010/main" val="11612787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6675" y="696913"/>
            <a:ext cx="4337050" cy="3254375"/>
          </a:xfrm>
        </p:spPr>
      </p:sp>
      <p:sp>
        <p:nvSpPr>
          <p:cNvPr id="3" name="Notes Placeholder 2"/>
          <p:cNvSpPr>
            <a:spLocks noGrp="1"/>
          </p:cNvSpPr>
          <p:nvPr>
            <p:ph type="body" idx="1"/>
          </p:nvPr>
        </p:nvSpPr>
        <p:spPr>
          <a:xfrm>
            <a:off x="155786" y="4028440"/>
            <a:ext cx="6543040" cy="5190490"/>
          </a:xfrm>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37</a:t>
            </a:fld>
            <a:endParaRPr lang="en-US"/>
          </a:p>
        </p:txBody>
      </p:sp>
    </p:spTree>
    <p:extLst>
      <p:ext uri="{BB962C8B-B14F-4D97-AF65-F5344CB8AC3E}">
        <p14:creationId xmlns:p14="http://schemas.microsoft.com/office/powerpoint/2010/main" val="20641278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E5AAC-81EA-4DE7-B0DB-73ACC33D8174}" type="slidenum">
              <a:rPr lang="en-US"/>
              <a:pPr/>
              <a:t>38</a:t>
            </a:fld>
            <a:endParaRPr lang="en-US"/>
          </a:p>
        </p:txBody>
      </p:sp>
      <p:sp>
        <p:nvSpPr>
          <p:cNvPr id="124930" name="Rectangle 2"/>
          <p:cNvSpPr>
            <a:spLocks noGrp="1" noRot="1" noChangeAspect="1" noChangeArrowheads="1" noTextEdit="1"/>
          </p:cNvSpPr>
          <p:nvPr>
            <p:ph type="sldImg"/>
          </p:nvPr>
        </p:nvSpPr>
        <p:spPr>
          <a:xfrm>
            <a:off x="1181100" y="696913"/>
            <a:ext cx="4379913" cy="3286125"/>
          </a:xfrm>
          <a:ln/>
        </p:spPr>
      </p:sp>
      <p:sp>
        <p:nvSpPr>
          <p:cNvPr id="124931" name="Rectangle 3"/>
          <p:cNvSpPr>
            <a:spLocks noGrp="1" noChangeArrowheads="1"/>
          </p:cNvSpPr>
          <p:nvPr>
            <p:ph type="body" idx="1"/>
          </p:nvPr>
        </p:nvSpPr>
        <p:spPr>
          <a:xfrm>
            <a:off x="457201" y="3962400"/>
            <a:ext cx="6172200" cy="5029200"/>
          </a:xfrm>
        </p:spPr>
        <p:txBody>
          <a:bodyPr/>
          <a:lstStyle/>
          <a:p>
            <a:endParaRPr lang="en-US" dirty="0" smtClean="0"/>
          </a:p>
          <a:p>
            <a:endParaRPr lang="en-US" dirty="0"/>
          </a:p>
          <a:p>
            <a:endParaRPr lang="en-US" dirty="0" smtClean="0"/>
          </a:p>
          <a:p>
            <a:pPr marL="0" lvl="1"/>
            <a:endParaRPr lang="en-US" sz="1400" dirty="0">
              <a:latin typeface="Garamond" pitchFamily="18" charset="0"/>
            </a:endParaRPr>
          </a:p>
          <a:p>
            <a:pPr marL="0" lvl="1"/>
            <a:endParaRPr lang="en-US" dirty="0"/>
          </a:p>
        </p:txBody>
      </p:sp>
    </p:spTree>
    <p:extLst>
      <p:ext uri="{BB962C8B-B14F-4D97-AF65-F5344CB8AC3E}">
        <p14:creationId xmlns:p14="http://schemas.microsoft.com/office/powerpoint/2010/main" val="4010694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p:txBody>
          <a:bodyPr/>
          <a:lstStyle/>
          <a:p>
            <a:fld id="{8A6C04C4-5482-44D7-951D-1A2616D7CF2B}" type="slidenum">
              <a:rPr lang="en-US" smtClean="0"/>
              <a:pPr/>
              <a:t>39</a:t>
            </a:fld>
            <a:endParaRPr lang="en-US"/>
          </a:p>
        </p:txBody>
      </p:sp>
    </p:spTree>
    <p:extLst>
      <p:ext uri="{BB962C8B-B14F-4D97-AF65-F5344CB8AC3E}">
        <p14:creationId xmlns:p14="http://schemas.microsoft.com/office/powerpoint/2010/main" val="6780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3300" y="422275"/>
            <a:ext cx="5167313" cy="3876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4</a:t>
            </a:fld>
            <a:endParaRPr lang="en-US"/>
          </a:p>
        </p:txBody>
      </p:sp>
    </p:spTree>
    <p:extLst>
      <p:ext uri="{BB962C8B-B14F-4D97-AF65-F5344CB8AC3E}">
        <p14:creationId xmlns:p14="http://schemas.microsoft.com/office/powerpoint/2010/main" val="38751136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1E9CF935-B9D0-4104-88B1-E62DB35D6D10}" type="slidenum">
              <a:rPr lang="en-US" smtClean="0">
                <a:latin typeface="Verdana" pitchFamily="34" charset="0"/>
              </a:rPr>
              <a:pPr eaLnBrk="1" hangingPunct="1"/>
              <a:t>40</a:t>
            </a:fld>
            <a:endParaRPr lang="en-US" smtClean="0">
              <a:latin typeface="Verdana"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b="1" dirty="0" smtClean="0"/>
          </a:p>
        </p:txBody>
      </p:sp>
    </p:spTree>
    <p:extLst>
      <p:ext uri="{BB962C8B-B14F-4D97-AF65-F5344CB8AC3E}">
        <p14:creationId xmlns:p14="http://schemas.microsoft.com/office/powerpoint/2010/main" val="186505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5</a:t>
            </a:fld>
            <a:endParaRPr lang="en-US"/>
          </a:p>
        </p:txBody>
      </p:sp>
    </p:spTree>
    <p:extLst>
      <p:ext uri="{BB962C8B-B14F-4D97-AF65-F5344CB8AC3E}">
        <p14:creationId xmlns:p14="http://schemas.microsoft.com/office/powerpoint/2010/main" val="589487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847850" y="788988"/>
            <a:ext cx="3275013" cy="2457450"/>
          </a:xfrm>
          <a:ln/>
        </p:spPr>
      </p:sp>
      <p:sp>
        <p:nvSpPr>
          <p:cNvPr id="60419" name="Notes Placeholder 2"/>
          <p:cNvSpPr>
            <a:spLocks noGrp="1"/>
          </p:cNvSpPr>
          <p:nvPr>
            <p:ph type="body" idx="1"/>
          </p:nvPr>
        </p:nvSpPr>
        <p:spPr>
          <a:xfrm>
            <a:off x="365125" y="3246362"/>
            <a:ext cx="6645275" cy="5607352"/>
          </a:xfrm>
          <a:noFill/>
        </p:spPr>
        <p:txBody>
          <a:bodyPr/>
          <a:lstStyle/>
          <a:p>
            <a:pPr marL="173223" indent="-173223">
              <a:buFont typeface="Arial" pitchFamily="34" charset="0"/>
              <a:buChar char="•"/>
            </a:pPr>
            <a:endParaRPr lang="en-US" dirty="0"/>
          </a:p>
          <a:p>
            <a:endParaRPr lang="en-US" sz="1400" dirty="0"/>
          </a:p>
          <a:p>
            <a:endParaRPr lang="en-US" sz="1400" dirty="0"/>
          </a:p>
          <a:p>
            <a:pPr marL="173223" indent="-173223">
              <a:buFont typeface="Arial" pitchFamily="34" charset="0"/>
              <a:buChar char="•"/>
            </a:pPr>
            <a:endParaRPr lang="en-US" dirty="0"/>
          </a:p>
          <a:p>
            <a:endParaRPr lang="en-US" dirty="0"/>
          </a:p>
          <a:p>
            <a:endParaRPr lang="en-US" altLang="en-US" dirty="0" smtClean="0"/>
          </a:p>
        </p:txBody>
      </p:sp>
      <p:sp>
        <p:nvSpPr>
          <p:cNvPr id="60420" name="Footer Placeholder 3"/>
          <p:cNvSpPr>
            <a:spLocks noGrp="1"/>
          </p:cNvSpPr>
          <p:nvPr>
            <p:ph type="ftr" sz="quarter" idx="4"/>
          </p:nvPr>
        </p:nvSpPr>
        <p:spPr>
          <a:noFill/>
        </p:spPr>
        <p:txBody>
          <a:bodyPr/>
          <a:lstStyle>
            <a:lvl1pPr defTabSz="915568">
              <a:defRPr>
                <a:solidFill>
                  <a:schemeClr val="tx1"/>
                </a:solidFill>
                <a:latin typeface="Arial" charset="0"/>
              </a:defRPr>
            </a:lvl1pPr>
            <a:lvl2pPr marL="742608" indent="-285619" defTabSz="915568">
              <a:defRPr>
                <a:solidFill>
                  <a:schemeClr val="tx1"/>
                </a:solidFill>
                <a:latin typeface="Arial" charset="0"/>
              </a:defRPr>
            </a:lvl2pPr>
            <a:lvl3pPr marL="1142475" indent="-228494" defTabSz="915568">
              <a:defRPr>
                <a:solidFill>
                  <a:schemeClr val="tx1"/>
                </a:solidFill>
                <a:latin typeface="Arial" charset="0"/>
              </a:defRPr>
            </a:lvl3pPr>
            <a:lvl4pPr marL="1599466" indent="-228494" defTabSz="915568">
              <a:defRPr>
                <a:solidFill>
                  <a:schemeClr val="tx1"/>
                </a:solidFill>
                <a:latin typeface="Arial" charset="0"/>
              </a:defRPr>
            </a:lvl4pPr>
            <a:lvl5pPr marL="2056455" indent="-228494" defTabSz="915568">
              <a:defRPr>
                <a:solidFill>
                  <a:schemeClr val="tx1"/>
                </a:solidFill>
                <a:latin typeface="Arial" charset="0"/>
              </a:defRPr>
            </a:lvl5pPr>
            <a:lvl6pPr marL="2513444" indent="-228494" defTabSz="915568" eaLnBrk="0" fontAlgn="base" hangingPunct="0">
              <a:spcBef>
                <a:spcPct val="0"/>
              </a:spcBef>
              <a:spcAft>
                <a:spcPct val="0"/>
              </a:spcAft>
              <a:defRPr>
                <a:solidFill>
                  <a:schemeClr val="tx1"/>
                </a:solidFill>
                <a:latin typeface="Arial" charset="0"/>
              </a:defRPr>
            </a:lvl6pPr>
            <a:lvl7pPr marL="2970435" indent="-228494" defTabSz="915568" eaLnBrk="0" fontAlgn="base" hangingPunct="0">
              <a:spcBef>
                <a:spcPct val="0"/>
              </a:spcBef>
              <a:spcAft>
                <a:spcPct val="0"/>
              </a:spcAft>
              <a:defRPr>
                <a:solidFill>
                  <a:schemeClr val="tx1"/>
                </a:solidFill>
                <a:latin typeface="Arial" charset="0"/>
              </a:defRPr>
            </a:lvl7pPr>
            <a:lvl8pPr marL="3427424" indent="-228494" defTabSz="915568" eaLnBrk="0" fontAlgn="base" hangingPunct="0">
              <a:spcBef>
                <a:spcPct val="0"/>
              </a:spcBef>
              <a:spcAft>
                <a:spcPct val="0"/>
              </a:spcAft>
              <a:defRPr>
                <a:solidFill>
                  <a:schemeClr val="tx1"/>
                </a:solidFill>
                <a:latin typeface="Arial" charset="0"/>
              </a:defRPr>
            </a:lvl8pPr>
            <a:lvl9pPr marL="3884415" indent="-228494" defTabSz="915568" eaLnBrk="0" fontAlgn="base" hangingPunct="0">
              <a:spcBef>
                <a:spcPct val="0"/>
              </a:spcBef>
              <a:spcAft>
                <a:spcPct val="0"/>
              </a:spcAft>
              <a:defRPr>
                <a:solidFill>
                  <a:schemeClr val="tx1"/>
                </a:solidFill>
                <a:latin typeface="Arial" charset="0"/>
              </a:defRPr>
            </a:lvl9pPr>
          </a:lstStyle>
          <a:p>
            <a:endParaRPr lang="en-US" altLang="en-US" smtClean="0">
              <a:latin typeface="Verdana" pitchFamily="34" charset="0"/>
            </a:endParaRPr>
          </a:p>
        </p:txBody>
      </p:sp>
      <p:sp>
        <p:nvSpPr>
          <p:cNvPr id="60421" name="Slide Number Placeholder 4"/>
          <p:cNvSpPr>
            <a:spLocks noGrp="1"/>
          </p:cNvSpPr>
          <p:nvPr>
            <p:ph type="sldNum" sz="quarter" idx="5"/>
          </p:nvPr>
        </p:nvSpPr>
        <p:spPr>
          <a:noFill/>
        </p:spPr>
        <p:txBody>
          <a:bodyPr/>
          <a:lstStyle>
            <a:lvl1pPr defTabSz="915568">
              <a:defRPr>
                <a:solidFill>
                  <a:schemeClr val="tx1"/>
                </a:solidFill>
                <a:latin typeface="Arial" charset="0"/>
              </a:defRPr>
            </a:lvl1pPr>
            <a:lvl2pPr marL="742608" indent="-285619" defTabSz="915568">
              <a:defRPr>
                <a:solidFill>
                  <a:schemeClr val="tx1"/>
                </a:solidFill>
                <a:latin typeface="Arial" charset="0"/>
              </a:defRPr>
            </a:lvl2pPr>
            <a:lvl3pPr marL="1142475" indent="-228494" defTabSz="915568">
              <a:defRPr>
                <a:solidFill>
                  <a:schemeClr val="tx1"/>
                </a:solidFill>
                <a:latin typeface="Arial" charset="0"/>
              </a:defRPr>
            </a:lvl3pPr>
            <a:lvl4pPr marL="1599466" indent="-228494" defTabSz="915568">
              <a:defRPr>
                <a:solidFill>
                  <a:schemeClr val="tx1"/>
                </a:solidFill>
                <a:latin typeface="Arial" charset="0"/>
              </a:defRPr>
            </a:lvl4pPr>
            <a:lvl5pPr marL="2056455" indent="-228494" defTabSz="915568">
              <a:defRPr>
                <a:solidFill>
                  <a:schemeClr val="tx1"/>
                </a:solidFill>
                <a:latin typeface="Arial" charset="0"/>
              </a:defRPr>
            </a:lvl5pPr>
            <a:lvl6pPr marL="2513444" indent="-228494" defTabSz="915568" eaLnBrk="0" fontAlgn="base" hangingPunct="0">
              <a:spcBef>
                <a:spcPct val="0"/>
              </a:spcBef>
              <a:spcAft>
                <a:spcPct val="0"/>
              </a:spcAft>
              <a:defRPr>
                <a:solidFill>
                  <a:schemeClr val="tx1"/>
                </a:solidFill>
                <a:latin typeface="Arial" charset="0"/>
              </a:defRPr>
            </a:lvl6pPr>
            <a:lvl7pPr marL="2970435" indent="-228494" defTabSz="915568" eaLnBrk="0" fontAlgn="base" hangingPunct="0">
              <a:spcBef>
                <a:spcPct val="0"/>
              </a:spcBef>
              <a:spcAft>
                <a:spcPct val="0"/>
              </a:spcAft>
              <a:defRPr>
                <a:solidFill>
                  <a:schemeClr val="tx1"/>
                </a:solidFill>
                <a:latin typeface="Arial" charset="0"/>
              </a:defRPr>
            </a:lvl7pPr>
            <a:lvl8pPr marL="3427424" indent="-228494" defTabSz="915568" eaLnBrk="0" fontAlgn="base" hangingPunct="0">
              <a:spcBef>
                <a:spcPct val="0"/>
              </a:spcBef>
              <a:spcAft>
                <a:spcPct val="0"/>
              </a:spcAft>
              <a:defRPr>
                <a:solidFill>
                  <a:schemeClr val="tx1"/>
                </a:solidFill>
                <a:latin typeface="Arial" charset="0"/>
              </a:defRPr>
            </a:lvl8pPr>
            <a:lvl9pPr marL="3884415" indent="-228494" defTabSz="915568" eaLnBrk="0" fontAlgn="base" hangingPunct="0">
              <a:spcBef>
                <a:spcPct val="0"/>
              </a:spcBef>
              <a:spcAft>
                <a:spcPct val="0"/>
              </a:spcAft>
              <a:defRPr>
                <a:solidFill>
                  <a:schemeClr val="tx1"/>
                </a:solidFill>
                <a:latin typeface="Arial" charset="0"/>
              </a:defRPr>
            </a:lvl9pPr>
          </a:lstStyle>
          <a:p>
            <a:fld id="{25F2255D-EFBB-4532-86BC-E36009DD258C}" type="slidenum">
              <a:rPr lang="en-US" altLang="en-US" smtClean="0">
                <a:latin typeface="Verdana" pitchFamily="34" charset="0"/>
              </a:rPr>
              <a:pPr/>
              <a:t>6</a:t>
            </a:fld>
            <a:endParaRPr lang="en-US" altLang="en-US" smtClean="0">
              <a:latin typeface="Verdana" pitchFamily="34" charset="0"/>
            </a:endParaRPr>
          </a:p>
        </p:txBody>
      </p:sp>
    </p:spTree>
    <p:extLst>
      <p:ext uri="{BB962C8B-B14F-4D97-AF65-F5344CB8AC3E}">
        <p14:creationId xmlns:p14="http://schemas.microsoft.com/office/powerpoint/2010/main" val="186740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376363" y="696913"/>
            <a:ext cx="4257675" cy="3194050"/>
          </a:xfrm>
          <a:ln/>
        </p:spPr>
      </p:sp>
      <p:sp>
        <p:nvSpPr>
          <p:cNvPr id="64515" name="Notes Placeholder 2"/>
          <p:cNvSpPr>
            <a:spLocks noGrp="1"/>
          </p:cNvSpPr>
          <p:nvPr>
            <p:ph type="body" idx="1"/>
          </p:nvPr>
        </p:nvSpPr>
        <p:spPr>
          <a:xfrm>
            <a:off x="712362" y="3891626"/>
            <a:ext cx="5608320" cy="4938342"/>
          </a:xfrm>
          <a:noFill/>
        </p:spPr>
        <p:txBody>
          <a:bodyPr/>
          <a:lstStyle/>
          <a:p>
            <a:pPr marL="169994" indent="-169994">
              <a:buFont typeface="Arial" panose="020B0604020202020204" pitchFamily="34" charset="0"/>
              <a:buChar char="•"/>
            </a:pPr>
            <a:endParaRPr lang="en-US" altLang="en-US" dirty="0">
              <a:latin typeface="Arial" pitchFamily="34" charset="0"/>
            </a:endParaRPr>
          </a:p>
        </p:txBody>
      </p:sp>
      <p:sp>
        <p:nvSpPr>
          <p:cNvPr id="64516"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64517"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6CE07843-D9AF-48A9-A63B-9DAE6A6E5715}" type="slidenum">
              <a:rPr lang="en-US" altLang="en-US" smtClean="0">
                <a:latin typeface="Verdana" pitchFamily="34" charset="0"/>
              </a:rPr>
              <a:pPr/>
              <a:t>7</a:t>
            </a:fld>
            <a:endParaRPr lang="en-US" altLang="en-US" smtClean="0">
              <a:latin typeface="Verdana" pitchFamily="34" charset="0"/>
            </a:endParaRPr>
          </a:p>
        </p:txBody>
      </p:sp>
    </p:spTree>
    <p:extLst>
      <p:ext uri="{BB962C8B-B14F-4D97-AF65-F5344CB8AC3E}">
        <p14:creationId xmlns:p14="http://schemas.microsoft.com/office/powerpoint/2010/main" val="330515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pPr marL="169994" indent="-169994">
              <a:buFont typeface="Arial" panose="020B0604020202020204" pitchFamily="34" charset="0"/>
              <a:buChar char="•"/>
            </a:pPr>
            <a:endParaRPr lang="en-US" altLang="en-US" dirty="0" smtClean="0">
              <a:latin typeface="Arial" pitchFamily="34" charset="0"/>
            </a:endParaRPr>
          </a:p>
        </p:txBody>
      </p:sp>
      <p:sp>
        <p:nvSpPr>
          <p:cNvPr id="65540"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65541"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CA6286C4-06F6-42B6-A989-0F76FE89AA0B}" type="slidenum">
              <a:rPr lang="en-US" altLang="en-US" smtClean="0">
                <a:latin typeface="Verdana" pitchFamily="34" charset="0"/>
              </a:rPr>
              <a:pPr/>
              <a:t>8</a:t>
            </a:fld>
            <a:endParaRPr lang="en-US" altLang="en-US" smtClean="0">
              <a:latin typeface="Verdana" pitchFamily="34" charset="0"/>
            </a:endParaRPr>
          </a:p>
        </p:txBody>
      </p:sp>
    </p:spTree>
    <p:extLst>
      <p:ext uri="{BB962C8B-B14F-4D97-AF65-F5344CB8AC3E}">
        <p14:creationId xmlns:p14="http://schemas.microsoft.com/office/powerpoint/2010/main" val="3473366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592263" y="257175"/>
            <a:ext cx="2751137" cy="2063750"/>
          </a:xfrm>
          <a:ln/>
        </p:spPr>
      </p:sp>
      <p:sp>
        <p:nvSpPr>
          <p:cNvPr id="3" name="Notes Placeholder 2"/>
          <p:cNvSpPr>
            <a:spLocks noGrp="1"/>
          </p:cNvSpPr>
          <p:nvPr>
            <p:ph type="body" idx="1"/>
          </p:nvPr>
        </p:nvSpPr>
        <p:spPr>
          <a:xfrm>
            <a:off x="304802" y="2286001"/>
            <a:ext cx="6386514" cy="6629400"/>
          </a:xfrm>
        </p:spPr>
        <p:txBody>
          <a:bodyPr/>
          <a:lstStyle/>
          <a:p>
            <a:pPr marL="176083" indent="-176083">
              <a:buFont typeface="Arial" pitchFamily="34" charset="0"/>
              <a:buChar char="•"/>
              <a:defRPr/>
            </a:pPr>
            <a:endParaRPr lang="en-US" sz="1100" dirty="0"/>
          </a:p>
        </p:txBody>
      </p:sp>
      <p:sp>
        <p:nvSpPr>
          <p:cNvPr id="6656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1FC8C39C-D3B5-4FD2-9179-FB7EF6E5939C}" type="slidenum">
              <a:rPr lang="en-US" altLang="en-US" smtClean="0">
                <a:latin typeface="Verdana" pitchFamily="34" charset="0"/>
              </a:rPr>
              <a:pPr/>
              <a:t>9</a:t>
            </a:fld>
            <a:endParaRPr lang="en-US" altLang="en-US" smtClean="0">
              <a:latin typeface="Verdana" pitchFamily="34" charset="0"/>
            </a:endParaRPr>
          </a:p>
        </p:txBody>
      </p:sp>
      <p:sp>
        <p:nvSpPr>
          <p:cNvPr id="6656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327944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pPr algn="r"/>
            <a:r>
              <a:rPr lang="en-US" smtClean="0"/>
              <a:t>Massachusetts Advocates for Children March 2015</a:t>
            </a:r>
            <a:endParaRPr lang="en-US" dirty="0"/>
          </a:p>
        </p:txBody>
      </p:sp>
      <p:sp>
        <p:nvSpPr>
          <p:cNvPr id="29" name="Slide Number Placeholder 28"/>
          <p:cNvSpPr>
            <a:spLocks noGrp="1"/>
          </p:cNvSpPr>
          <p:nvPr>
            <p:ph type="sldNum" sz="quarter" idx="12"/>
          </p:nvPr>
        </p:nvSpPr>
        <p:spPr/>
        <p:txBody>
          <a:bodyPr/>
          <a:lstStyle/>
          <a:p>
            <a:fld id="{0CFEC368-1D7A-4F81-ABF6-AE0E36BAF64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0CFEC368-1D7A-4F81-ABF6-AE0E36BAF6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en-US" smtClean="0"/>
              <a:t>Massachusetts Advocates for Children March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lgn="r"/>
            <a:r>
              <a:rPr lang="en-US" smtClean="0"/>
              <a:t>Massachusetts Advocates for Children March 2015</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lgn="r"/>
            <a:r>
              <a:rPr lang="en-US" smtClean="0"/>
              <a:t>Massachusetts Advocates for Children March 2015</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en-US" smtClean="0"/>
              <a:t>Massachusetts Advocates for Children March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en-US" smtClean="0"/>
              <a:t>Massachusetts Advocates for Children March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19000">
              <a:srgbClr val="D4DEFF"/>
            </a:gs>
            <a:gs pos="87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lgn="r"/>
            <a:r>
              <a:rPr lang="en-US" smtClean="0"/>
              <a:t>Massachusetts Advocates for Children March 2015</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e.mass.edu/frameworks/ela/0311.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doe.mass.edu/frameworks/scitech/1006.pdf" TargetMode="External"/><Relationship Id="rId4" Type="http://schemas.openxmlformats.org/officeDocument/2006/relationships/hyperlink" Target="http://www.doe.mass.edu/frameworks/math/0111.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massadvocates.org/" TargetMode="External"/><Relationship Id="rId7" Type="http://schemas.openxmlformats.org/officeDocument/2006/relationships/hyperlink" Target="http://www.massadvocates.org/special_education"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hyperlink" Target="http://www.clcm.org/" TargetMode="External"/><Relationship Id="rId5" Type="http://schemas.openxmlformats.org/officeDocument/2006/relationships/hyperlink" Target="http://www.dlc-ma.org/" TargetMode="External"/><Relationship Id="rId4" Type="http://schemas.openxmlformats.org/officeDocument/2006/relationships/hyperlink" Target="http://www.fcsn.org/"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132" y="3352800"/>
            <a:ext cx="7848600" cy="2460625"/>
          </a:xfrm>
        </p:spPr>
        <p:txBody>
          <a:bodyPr>
            <a:normAutofit fontScale="90000"/>
          </a:bodyPr>
          <a:lstStyle/>
          <a:p>
            <a:pPr algn="ct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3600" dirty="0" smtClean="0">
                <a:latin typeface="Times New Roman" pitchFamily="18" charset="0"/>
              </a:rPr>
              <a:t/>
            </a:r>
            <a:br>
              <a:rPr lang="en-US" sz="3600" dirty="0" smtClean="0">
                <a:latin typeface="Times New Roman" pitchFamily="18" charset="0"/>
              </a:rPr>
            </a:br>
            <a:r>
              <a:rPr lang="en-US" sz="3600" dirty="0" smtClean="0">
                <a:latin typeface="Times New Roman" pitchFamily="18" charset="0"/>
              </a:rPr>
              <a:t/>
            </a:r>
            <a:br>
              <a:rPr lang="en-US" sz="36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Verdana" pitchFamily="34" charset="0"/>
              </a:rPr>
              <a:t/>
            </a:r>
            <a:br>
              <a:rPr lang="en-US" sz="2400" dirty="0" smtClean="0">
                <a:latin typeface="Verdana" pitchFamily="34" charset="0"/>
              </a:rPr>
            </a:br>
            <a:endParaRPr lang="en-US" sz="2400" i="1" dirty="0">
              <a:latin typeface="Times New Roman" pitchFamily="18" charset="0"/>
            </a:endParaRPr>
          </a:p>
        </p:txBody>
      </p:sp>
      <p:sp>
        <p:nvSpPr>
          <p:cNvPr id="3" name="Subtitle 2"/>
          <p:cNvSpPr>
            <a:spLocks noGrp="1"/>
          </p:cNvSpPr>
          <p:nvPr>
            <p:ph type="subTitle" idx="1"/>
          </p:nvPr>
        </p:nvSpPr>
        <p:spPr>
          <a:xfrm>
            <a:off x="1066800" y="1143000"/>
            <a:ext cx="7467600" cy="3200400"/>
          </a:xfrm>
        </p:spPr>
        <p:txBody>
          <a:bodyPr>
            <a:normAutofit fontScale="92500" lnSpcReduction="10000"/>
          </a:bodyPr>
          <a:lstStyle/>
          <a:p>
            <a:r>
              <a:rPr lang="en-US" sz="4200" dirty="0">
                <a:latin typeface="Times New Roman" pitchFamily="18" charset="0"/>
              </a:rPr>
              <a:t>Special Education Law: </a:t>
            </a:r>
            <a:br>
              <a:rPr lang="en-US" sz="4200" dirty="0">
                <a:latin typeface="Times New Roman" pitchFamily="18" charset="0"/>
              </a:rPr>
            </a:br>
            <a:r>
              <a:rPr lang="en-US" sz="4200" dirty="0">
                <a:latin typeface="Times New Roman" pitchFamily="18" charset="0"/>
              </a:rPr>
              <a:t>Children with Autism Spectrum Disorder</a:t>
            </a:r>
            <a:endParaRPr lang="en-US" sz="4200" dirty="0" smtClean="0">
              <a:latin typeface="Verdana" pitchFamily="34" charset="0"/>
            </a:endParaRPr>
          </a:p>
          <a:p>
            <a:pPr algn="ctr"/>
            <a:endParaRPr lang="en-US" sz="4200" dirty="0">
              <a:latin typeface="Verdana" pitchFamily="34" charset="0"/>
            </a:endParaRPr>
          </a:p>
          <a:p>
            <a:pPr algn="ctr"/>
            <a:r>
              <a:rPr lang="en-US" sz="2000" dirty="0" smtClean="0">
                <a:latin typeface="Verdana" pitchFamily="34" charset="0"/>
              </a:rPr>
              <a:t>Rights </a:t>
            </a:r>
            <a:r>
              <a:rPr lang="en-US" sz="2000" dirty="0">
                <a:latin typeface="Verdana" pitchFamily="34" charset="0"/>
              </a:rPr>
              <a:t>and Procedures Reflecting the Potential  of Children with Autism Spectrum Disorder</a:t>
            </a:r>
            <a:endParaRPr lang="en-US" sz="2000" dirty="0"/>
          </a:p>
        </p:txBody>
      </p:sp>
      <p:sp>
        <p:nvSpPr>
          <p:cNvPr id="4" name="Rectangle 3"/>
          <p:cNvSpPr/>
          <p:nvPr/>
        </p:nvSpPr>
        <p:spPr>
          <a:xfrm>
            <a:off x="762000" y="5207268"/>
            <a:ext cx="7772400" cy="954107"/>
          </a:xfrm>
          <a:prstGeom prst="rect">
            <a:avLst/>
          </a:prstGeom>
        </p:spPr>
        <p:txBody>
          <a:bodyPr wrap="square">
            <a:spAutoFit/>
          </a:bodyPr>
          <a:lstStyle/>
          <a:p>
            <a:pPr algn="ctr"/>
            <a:r>
              <a:rPr lang="en-US" sz="1400" i="1" dirty="0"/>
              <a:t>This product was produced in part with grants funded by the Nancy Lurie Marks Family Foundation, the Edwin Phillips Foundation, the Doug Flutie, Jr. Foundation, the DLA Piper Foundation, Foundation M, the Mass. Bar Foundation and the Boston Bar Foundation</a:t>
            </a:r>
            <a:endParaRPr lang="en-US" sz="1400" dirty="0"/>
          </a:p>
          <a:p>
            <a:endParaRPr lang="en-US" sz="1400" dirty="0"/>
          </a:p>
        </p:txBody>
      </p:sp>
    </p:spTree>
    <p:extLst>
      <p:ext uri="{BB962C8B-B14F-4D97-AF65-F5344CB8AC3E}">
        <p14:creationId xmlns:p14="http://schemas.microsoft.com/office/powerpoint/2010/main" val="535477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marL="320040" indent="-320040" fontAlgn="auto">
              <a:spcAft>
                <a:spcPts val="0"/>
              </a:spcAft>
              <a:buClr>
                <a:schemeClr val="accent6">
                  <a:lumMod val="75000"/>
                </a:schemeClr>
              </a:buClr>
              <a:defRPr/>
            </a:pPr>
            <a:endParaRPr lang="en-US" altLang="en-US" smtClean="0"/>
          </a:p>
        </p:txBody>
      </p:sp>
      <p:sp>
        <p:nvSpPr>
          <p:cNvPr id="10243" name="Content Placeholder 2"/>
          <p:cNvSpPr>
            <a:spLocks noGrp="1"/>
          </p:cNvSpPr>
          <p:nvPr>
            <p:ph idx="1"/>
          </p:nvPr>
        </p:nvSpPr>
        <p:spPr>
          <a:xfrm>
            <a:off x="1066800" y="1828800"/>
            <a:ext cx="6400800" cy="3475037"/>
          </a:xfrm>
          <a:prstGeom prst="rect">
            <a:avLst/>
          </a:prstGeom>
        </p:spPr>
        <p:txBody>
          <a:bodyPr rtlCol="0">
            <a:normAutofit fontScale="85000" lnSpcReduction="20000"/>
          </a:bodyPr>
          <a:lstStyle/>
          <a:p>
            <a:pPr indent="-182880" fontAlgn="auto">
              <a:lnSpc>
                <a:spcPct val="80000"/>
              </a:lnSpc>
              <a:buClr>
                <a:schemeClr val="accent6">
                  <a:lumMod val="75000"/>
                </a:schemeClr>
              </a:buClr>
              <a:buFont typeface="Arial" charset="0"/>
              <a:buNone/>
              <a:defRPr/>
            </a:pPr>
            <a:endParaRPr lang="en-US" altLang="en-US" dirty="0" smtClean="0">
              <a:solidFill>
                <a:schemeClr val="tx1">
                  <a:lumMod val="75000"/>
                  <a:lumOff val="25000"/>
                </a:schemeClr>
              </a:solidFill>
            </a:endParaRPr>
          </a:p>
          <a:p>
            <a:pPr indent="-182880" fontAlgn="auto">
              <a:lnSpc>
                <a:spcPct val="80000"/>
              </a:lnSpc>
              <a:buClr>
                <a:schemeClr val="accent6">
                  <a:lumMod val="75000"/>
                </a:schemeClr>
              </a:buClr>
              <a:buFont typeface="Arial" charset="0"/>
              <a:buNone/>
              <a:defRPr/>
            </a:pPr>
            <a:endParaRPr lang="en-US" altLang="en-US" dirty="0" smtClean="0">
              <a:solidFill>
                <a:schemeClr val="tx1">
                  <a:lumMod val="75000"/>
                  <a:lumOff val="25000"/>
                </a:schemeClr>
              </a:solidFill>
            </a:endParaRPr>
          </a:p>
          <a:p>
            <a:pPr indent="-182880" algn="ctr" fontAlgn="auto">
              <a:lnSpc>
                <a:spcPct val="80000"/>
              </a:lnSpc>
              <a:buClr>
                <a:schemeClr val="accent6">
                  <a:lumMod val="75000"/>
                </a:schemeClr>
              </a:buClr>
              <a:buFont typeface="Arial" charset="0"/>
              <a:buNone/>
              <a:defRPr/>
            </a:pPr>
            <a:endParaRPr lang="en-US" altLang="en-US" b="1" dirty="0" smtClean="0">
              <a:solidFill>
                <a:schemeClr val="tx1">
                  <a:lumMod val="75000"/>
                  <a:lumOff val="25000"/>
                </a:schemeClr>
              </a:solidFill>
            </a:endParaRPr>
          </a:p>
          <a:p>
            <a:pPr indent="-182880" algn="ctr" fontAlgn="auto">
              <a:lnSpc>
                <a:spcPct val="80000"/>
              </a:lnSpc>
              <a:buClr>
                <a:schemeClr val="accent6">
                  <a:lumMod val="75000"/>
                </a:schemeClr>
              </a:buClr>
              <a:buFont typeface="Arial" charset="0"/>
              <a:buNone/>
              <a:defRPr/>
            </a:pPr>
            <a:endParaRPr lang="en-US" altLang="en-US" b="1" dirty="0">
              <a:solidFill>
                <a:schemeClr val="tx1">
                  <a:lumMod val="75000"/>
                  <a:lumOff val="25000"/>
                </a:schemeClr>
              </a:solidFill>
            </a:endParaRPr>
          </a:p>
          <a:p>
            <a:pPr indent="-182880" algn="ctr" fontAlgn="auto">
              <a:lnSpc>
                <a:spcPct val="80000"/>
              </a:lnSpc>
              <a:buClr>
                <a:schemeClr val="accent6">
                  <a:lumMod val="75000"/>
                </a:schemeClr>
              </a:buClr>
              <a:buFont typeface="Arial" charset="0"/>
              <a:buNone/>
              <a:defRPr/>
            </a:pPr>
            <a:r>
              <a:rPr lang="en-US" altLang="en-US" sz="3900" b="1" dirty="0" smtClean="0">
                <a:solidFill>
                  <a:schemeClr val="tx1">
                    <a:lumMod val="75000"/>
                    <a:lumOff val="25000"/>
                  </a:schemeClr>
                </a:solidFill>
              </a:rPr>
              <a:t>The IEP Team must consider the  </a:t>
            </a:r>
            <a:r>
              <a:rPr lang="en-US" altLang="en-US" sz="3900" b="1" i="1" dirty="0" smtClean="0">
                <a:solidFill>
                  <a:schemeClr val="tx1">
                    <a:lumMod val="75000"/>
                    <a:lumOff val="25000"/>
                  </a:schemeClr>
                </a:solidFill>
              </a:rPr>
              <a:t>academic, </a:t>
            </a:r>
            <a:r>
              <a:rPr lang="en-US" altLang="en-US" sz="3900" b="1" i="1" u="sng" dirty="0" smtClean="0">
                <a:solidFill>
                  <a:schemeClr val="tx1">
                    <a:lumMod val="75000"/>
                    <a:lumOff val="25000"/>
                  </a:schemeClr>
                </a:solidFill>
              </a:rPr>
              <a:t>developmental, and functional needs</a:t>
            </a:r>
            <a:r>
              <a:rPr lang="en-US" altLang="en-US" sz="3900" b="1" i="1" dirty="0" smtClean="0">
                <a:solidFill>
                  <a:schemeClr val="tx1">
                    <a:lumMod val="75000"/>
                    <a:lumOff val="25000"/>
                  </a:schemeClr>
                </a:solidFill>
              </a:rPr>
              <a:t> </a:t>
            </a:r>
            <a:r>
              <a:rPr lang="en-US" altLang="en-US" sz="3900" b="1" dirty="0" smtClean="0">
                <a:solidFill>
                  <a:schemeClr val="tx1">
                    <a:lumMod val="75000"/>
                    <a:lumOff val="25000"/>
                  </a:schemeClr>
                </a:solidFill>
              </a:rPr>
              <a:t>of the child in developing the IEP</a:t>
            </a:r>
          </a:p>
          <a:p>
            <a:pPr indent="-182880" algn="r" fontAlgn="auto">
              <a:lnSpc>
                <a:spcPct val="80000"/>
              </a:lnSpc>
              <a:buClr>
                <a:schemeClr val="accent6">
                  <a:lumMod val="75000"/>
                </a:schemeClr>
              </a:buClr>
              <a:buFont typeface="Arial" charset="0"/>
              <a:buNone/>
              <a:defRPr/>
            </a:pPr>
            <a:r>
              <a:rPr lang="en-US" altLang="en-US" dirty="0" smtClean="0">
                <a:solidFill>
                  <a:schemeClr val="tx1">
                    <a:lumMod val="75000"/>
                    <a:lumOff val="25000"/>
                  </a:schemeClr>
                </a:solidFill>
              </a:rPr>
              <a:t>	</a:t>
            </a:r>
            <a:r>
              <a:rPr lang="en-US" altLang="en-US" sz="1200" dirty="0" smtClean="0">
                <a:solidFill>
                  <a:schemeClr val="tx1">
                    <a:lumMod val="75000"/>
                    <a:lumOff val="25000"/>
                  </a:schemeClr>
                </a:solidFill>
              </a:rPr>
              <a:t>                                            20 USC sec 1414(d)(3)(A)(iv); 34 CFR 300.324(a)(1)(iv)</a:t>
            </a:r>
          </a:p>
          <a:p>
            <a:pPr indent="-182880" algn="r" fontAlgn="auto">
              <a:lnSpc>
                <a:spcPct val="80000"/>
              </a:lnSpc>
              <a:buClr>
                <a:schemeClr val="accent6">
                  <a:lumMod val="75000"/>
                </a:schemeClr>
              </a:buClr>
              <a:buFont typeface="Arial" charset="0"/>
              <a:buNone/>
              <a:defRPr/>
            </a:pPr>
            <a:endParaRPr lang="en-US" altLang="en-US" sz="1200" dirty="0" smtClean="0">
              <a:solidFill>
                <a:schemeClr val="tx1">
                  <a:lumMod val="75000"/>
                  <a:lumOff val="25000"/>
                </a:schemeClr>
              </a:solidFill>
            </a:endParaRPr>
          </a:p>
          <a:p>
            <a:pPr indent="-182880" algn="r" fontAlgn="auto">
              <a:lnSpc>
                <a:spcPct val="80000"/>
              </a:lnSpc>
              <a:buClr>
                <a:schemeClr val="accent6">
                  <a:lumMod val="75000"/>
                </a:schemeClr>
              </a:buClr>
              <a:buFont typeface="Arial" charset="0"/>
              <a:buNone/>
              <a:defRPr/>
            </a:pPr>
            <a:endParaRPr lang="en-US" altLang="en-US" sz="1200" dirty="0" smtClean="0">
              <a:solidFill>
                <a:schemeClr val="tx1">
                  <a:lumMod val="75000"/>
                  <a:lumOff val="25000"/>
                </a:schemeClr>
              </a:solidFill>
            </a:endParaRPr>
          </a:p>
          <a:p>
            <a:pPr indent="-182880" algn="r" fontAlgn="auto">
              <a:lnSpc>
                <a:spcPct val="80000"/>
              </a:lnSpc>
              <a:buClr>
                <a:schemeClr val="accent6">
                  <a:lumMod val="75000"/>
                </a:schemeClr>
              </a:buClr>
              <a:buFont typeface="Arial" charset="0"/>
              <a:buNone/>
              <a:defRPr/>
            </a:pPr>
            <a:r>
              <a:rPr lang="en-US" altLang="en-US" sz="1200" dirty="0" smtClean="0">
                <a:solidFill>
                  <a:schemeClr val="tx1">
                    <a:lumMod val="75000"/>
                    <a:lumOff val="25000"/>
                  </a:schemeClr>
                </a:solidFill>
              </a:rPr>
              <a:t>    </a:t>
            </a:r>
          </a:p>
          <a:p>
            <a:pPr indent="-182880" algn="r" fontAlgn="auto">
              <a:lnSpc>
                <a:spcPct val="80000"/>
              </a:lnSpc>
              <a:buClr>
                <a:schemeClr val="accent6">
                  <a:lumMod val="75000"/>
                </a:schemeClr>
              </a:buClr>
              <a:buFont typeface="Arial" charset="0"/>
              <a:buNone/>
              <a:defRPr/>
            </a:pPr>
            <a:r>
              <a:rPr lang="en-US" altLang="en-US" dirty="0" smtClean="0">
                <a:solidFill>
                  <a:schemeClr val="tx1">
                    <a:lumMod val="75000"/>
                    <a:lumOff val="25000"/>
                  </a:schemeClr>
                </a:solidFill>
              </a:rPr>
              <a:t>					</a:t>
            </a:r>
          </a:p>
        </p:txBody>
      </p:sp>
      <p:sp>
        <p:nvSpPr>
          <p:cNvPr id="6" name="Footer Placeholder 5"/>
          <p:cNvSpPr>
            <a:spLocks noGrp="1"/>
          </p:cNvSpPr>
          <p:nvPr>
            <p:ph type="ftr" sz="quarter" idx="11"/>
          </p:nvPr>
        </p:nvSpPr>
        <p:spPr>
          <a:xfrm>
            <a:off x="457200" y="6172200"/>
            <a:ext cx="60198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5943600" y="6172200"/>
            <a:ext cx="2362200" cy="365125"/>
          </a:xfrm>
          <a:prstGeom prst="rect">
            <a:avLst/>
          </a:prstGeom>
        </p:spPr>
        <p:txBody>
          <a:bodyPr>
            <a:normAutofit/>
          </a:bodyPr>
          <a:lstStyle/>
          <a:p>
            <a:pPr>
              <a:defRPr/>
            </a:pPr>
            <a:fld id="{F45B3846-1BB2-479A-859A-880457D9FC8E}" type="slidenum">
              <a:rPr lang="en-US"/>
              <a:pPr>
                <a:defRPr/>
              </a:pPr>
              <a:t>10</a:t>
            </a:fld>
            <a:endParaRPr lang="en-US" dirty="0"/>
          </a:p>
        </p:txBody>
      </p:sp>
    </p:spTree>
    <p:extLst>
      <p:ext uri="{BB962C8B-B14F-4D97-AF65-F5344CB8AC3E}">
        <p14:creationId xmlns:p14="http://schemas.microsoft.com/office/powerpoint/2010/main" val="172834781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304800"/>
            <a:ext cx="7848600" cy="7620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Least Restrictive Environment</a:t>
            </a:r>
          </a:p>
        </p:txBody>
      </p:sp>
      <p:sp>
        <p:nvSpPr>
          <p:cNvPr id="4" name="Footer Placeholder 3"/>
          <p:cNvSpPr>
            <a:spLocks noGrp="1"/>
          </p:cNvSpPr>
          <p:nvPr>
            <p:ph type="ftr" sz="quarter" idx="11"/>
          </p:nvPr>
        </p:nvSpPr>
        <p:spPr>
          <a:xfrm>
            <a:off x="2286000" y="6416675"/>
            <a:ext cx="3733800" cy="365125"/>
          </a:xfr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pPr>
              <a:defRPr/>
            </a:pPr>
            <a:fld id="{8979C152-EC6C-4D49-B0EE-C4E69CADAD79}" type="slidenum">
              <a:rPr lang="en-US"/>
              <a:pPr>
                <a:defRPr/>
              </a:pPr>
              <a:t>11</a:t>
            </a:fld>
            <a:endParaRPr lang="en-US"/>
          </a:p>
        </p:txBody>
      </p:sp>
      <p:sp>
        <p:nvSpPr>
          <p:cNvPr id="15365" name="Rectangle 5"/>
          <p:cNvSpPr>
            <a:spLocks noChangeArrowheads="1"/>
          </p:cNvSpPr>
          <p:nvPr/>
        </p:nvSpPr>
        <p:spPr bwMode="auto">
          <a:xfrm>
            <a:off x="914400" y="2590800"/>
            <a:ext cx="6781800"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20000"/>
              </a:spcBef>
            </a:pPr>
            <a:r>
              <a:rPr lang="en-US" altLang="en-US" sz="2800" i="1">
                <a:latin typeface="Times New Roman" pitchFamily="18" charset="0"/>
                <a:cs typeface="Times New Roman" pitchFamily="18" charset="0"/>
              </a:rPr>
              <a:t>All</a:t>
            </a:r>
            <a:r>
              <a:rPr lang="en-US" altLang="en-US" sz="2800">
                <a:latin typeface="Times New Roman" pitchFamily="18" charset="0"/>
                <a:cs typeface="Times New Roman" pitchFamily="18" charset="0"/>
              </a:rPr>
              <a:t> children with disabilities must be educated with nondisabled peers to the maximum extent appropriate (LRE)</a:t>
            </a:r>
          </a:p>
          <a:p>
            <a:pPr algn="ctr">
              <a:spcBef>
                <a:spcPct val="20000"/>
              </a:spcBef>
            </a:pPr>
            <a:endParaRPr lang="en-US" altLang="en-US" sz="2800">
              <a:latin typeface="Times New Roman" pitchFamily="18" charset="0"/>
              <a:cs typeface="Times New Roman" pitchFamily="18" charset="0"/>
            </a:endParaRPr>
          </a:p>
          <a:p>
            <a:pPr algn="r">
              <a:spcBef>
                <a:spcPct val="20000"/>
              </a:spcBef>
            </a:pPr>
            <a:r>
              <a:rPr lang="en-US" altLang="en-US" sz="1200"/>
              <a:t>CFR 300.114 (a) (1)(2) </a:t>
            </a:r>
          </a:p>
          <a:p>
            <a:pPr algn="r">
              <a:spcBef>
                <a:spcPct val="20000"/>
              </a:spcBef>
            </a:pPr>
            <a:endParaRPr lang="en-US" altLang="en-US" sz="2800">
              <a:latin typeface="Verdana" pitchFamily="34" charset="0"/>
            </a:endParaRPr>
          </a:p>
        </p:txBody>
      </p:sp>
    </p:spTree>
    <p:extLst>
      <p:ext uri="{BB962C8B-B14F-4D97-AF65-F5344CB8AC3E}">
        <p14:creationId xmlns:p14="http://schemas.microsoft.com/office/powerpoint/2010/main" val="2313882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66800" y="381000"/>
            <a:ext cx="6781800" cy="6858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Potential</a:t>
            </a:r>
          </a:p>
        </p:txBody>
      </p:sp>
      <p:sp>
        <p:nvSpPr>
          <p:cNvPr id="3" name="Content Placeholder 2"/>
          <p:cNvSpPr>
            <a:spLocks noGrp="1"/>
          </p:cNvSpPr>
          <p:nvPr>
            <p:ph idx="1"/>
          </p:nvPr>
        </p:nvSpPr>
        <p:spPr>
          <a:xfrm>
            <a:off x="685800" y="1905000"/>
            <a:ext cx="7543800" cy="3886200"/>
          </a:xfrm>
          <a:prstGeom prst="rect">
            <a:avLst/>
          </a:prstGeom>
        </p:spPr>
        <p:txBody>
          <a:bodyPr rtlCol="0">
            <a:normAutofit/>
          </a:bodyPr>
          <a:lstStyle/>
          <a:p>
            <a:pPr marL="0" indent="0"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latin typeface="Times New Roman" pitchFamily="18" charset="0"/>
              <a:cs typeface="Times New Roman" pitchFamily="18" charset="0"/>
            </a:endParaRPr>
          </a:p>
          <a:p>
            <a:pPr marL="0" indent="0" algn="ctr" fontAlgn="auto">
              <a:spcAft>
                <a:spcPts val="0"/>
              </a:spcAft>
              <a:buClr>
                <a:schemeClr val="accent6">
                  <a:lumMod val="75000"/>
                </a:schemeClr>
              </a:buClr>
              <a:buFont typeface="Arial" charset="0"/>
              <a:buNone/>
              <a:defRPr/>
            </a:pPr>
            <a:r>
              <a:rPr lang="en-US" dirty="0" smtClean="0">
                <a:solidFill>
                  <a:schemeClr val="tx1">
                    <a:lumMod val="75000"/>
                    <a:lumOff val="25000"/>
                  </a:schemeClr>
                </a:solidFill>
                <a:latin typeface="Times New Roman" pitchFamily="18" charset="0"/>
                <a:cs typeface="Times New Roman" pitchFamily="18" charset="0"/>
              </a:rPr>
              <a:t>School </a:t>
            </a:r>
            <a:r>
              <a:rPr lang="en-US" dirty="0">
                <a:solidFill>
                  <a:schemeClr val="tx1">
                    <a:lumMod val="75000"/>
                    <a:lumOff val="25000"/>
                  </a:schemeClr>
                </a:solidFill>
                <a:latin typeface="Times New Roman" pitchFamily="18" charset="0"/>
                <a:cs typeface="Times New Roman" pitchFamily="18" charset="0"/>
              </a:rPr>
              <a:t>districts must design IEPs to develop the students </a:t>
            </a:r>
            <a:r>
              <a:rPr lang="en-US" b="1" dirty="0">
                <a:solidFill>
                  <a:schemeClr val="tx1">
                    <a:lumMod val="75000"/>
                    <a:lumOff val="25000"/>
                  </a:schemeClr>
                </a:solidFill>
                <a:latin typeface="Times New Roman" pitchFamily="18" charset="0"/>
                <a:cs typeface="Times New Roman" pitchFamily="18" charset="0"/>
              </a:rPr>
              <a:t>individual educational </a:t>
            </a:r>
            <a:r>
              <a:rPr lang="en-US" b="1" dirty="0" smtClean="0">
                <a:solidFill>
                  <a:schemeClr val="tx1">
                    <a:lumMod val="75000"/>
                    <a:lumOff val="25000"/>
                  </a:schemeClr>
                </a:solidFill>
                <a:latin typeface="Times New Roman" pitchFamily="18" charset="0"/>
                <a:cs typeface="Times New Roman" pitchFamily="18" charset="0"/>
              </a:rPr>
              <a:t>potential</a:t>
            </a: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latin typeface="Times New Roman" pitchFamily="18" charset="0"/>
              <a:cs typeface="Times New Roman" pitchFamily="18" charset="0"/>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latin typeface="Times New Roman" pitchFamily="18" charset="0"/>
                <a:cs typeface="Times New Roman" pitchFamily="18" charset="0"/>
              </a:rPr>
              <a:t>MGL ch71B sec</a:t>
            </a:r>
            <a:r>
              <a:rPr lang="en-US" sz="1200" dirty="0">
                <a:solidFill>
                  <a:schemeClr val="tx1">
                    <a:lumMod val="75000"/>
                    <a:lumOff val="25000"/>
                  </a:schemeClr>
                </a:solidFill>
                <a:latin typeface="Times New Roman" pitchFamily="18" charset="0"/>
                <a:cs typeface="Times New Roman" pitchFamily="18" charset="0"/>
              </a:rPr>
              <a:t>. 1; 603 CMR 28.01(3); 603 CMR 28.02(17); Ed Reform Law, </a:t>
            </a:r>
          </a:p>
          <a:p>
            <a:pPr marL="0" indent="0" algn="r" fontAlgn="auto">
              <a:spcAft>
                <a:spcPts val="0"/>
              </a:spcAft>
              <a:buClr>
                <a:schemeClr val="accent6">
                  <a:lumMod val="75000"/>
                </a:schemeClr>
              </a:buClr>
              <a:buFont typeface="Arial" pitchFamily="34" charset="0"/>
              <a:buNone/>
              <a:defRPr/>
            </a:pPr>
            <a:r>
              <a:rPr lang="en-US" sz="1200" dirty="0">
                <a:solidFill>
                  <a:schemeClr val="tx1">
                    <a:lumMod val="75000"/>
                    <a:lumOff val="25000"/>
                  </a:schemeClr>
                </a:solidFill>
                <a:latin typeface="Times New Roman" pitchFamily="18" charset="0"/>
                <a:cs typeface="Times New Roman" pitchFamily="18" charset="0"/>
              </a:rPr>
              <a:t>MGL  Ch.69 sec.1</a:t>
            </a: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latin typeface="Times New Roman" pitchFamily="18" charset="0"/>
              <a:cs typeface="Times New Roman" pitchFamily="18" charset="0"/>
            </a:endParaRPr>
          </a:p>
        </p:txBody>
      </p:sp>
      <p:sp>
        <p:nvSpPr>
          <p:cNvPr id="16386" name="Footer Placeholder 5"/>
          <p:cNvSpPr>
            <a:spLocks noGrp="1"/>
          </p:cNvSpPr>
          <p:nvPr>
            <p:ph type="ftr" sz="quarter" idx="11"/>
          </p:nvPr>
        </p:nvSpPr>
        <p:spPr bwMode="auto">
          <a:xfrm>
            <a:off x="457200" y="6172200"/>
            <a:ext cx="6019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en-US" altLang="en-US" dirty="0" smtClean="0"/>
              <a:t>Massachusetts Advocates for Children March 2015</a:t>
            </a:r>
            <a:endParaRPr lang="en-US" altLang="en-US" dirty="0"/>
          </a:p>
        </p:txBody>
      </p:sp>
      <p:sp>
        <p:nvSpPr>
          <p:cNvPr id="16387" name="Slide Number Placeholder 4"/>
          <p:cNvSpPr>
            <a:spLocks noGrp="1"/>
          </p:cNvSpPr>
          <p:nvPr>
            <p:ph type="sldNum" sz="quarter" idx="12"/>
          </p:nvPr>
        </p:nvSpPr>
        <p:spPr bwMode="auto">
          <a:xfrm>
            <a:off x="3810000" y="6172200"/>
            <a:ext cx="457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02FA0DB-B16C-42B4-BA68-13F0AD6623CE}" type="slidenum">
              <a:rPr lang="en-US" altLang="en-US"/>
              <a:pPr/>
              <a:t>12</a:t>
            </a:fld>
            <a:endParaRPr lang="en-US" altLang="en-US"/>
          </a:p>
        </p:txBody>
      </p:sp>
    </p:spTree>
    <p:extLst>
      <p:ext uri="{BB962C8B-B14F-4D97-AF65-F5344CB8AC3E}">
        <p14:creationId xmlns:p14="http://schemas.microsoft.com/office/powerpoint/2010/main" val="25344406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304800"/>
            <a:ext cx="6781800" cy="685800"/>
          </a:xfrm>
        </p:spPr>
        <p:txBody>
          <a:bodyPr>
            <a:normAutofit fontScale="90000"/>
          </a:bodyPr>
          <a:lstStyle/>
          <a:p>
            <a:pPr marL="320040" indent="-320040" algn="ctr" fontAlgn="auto">
              <a:spcAft>
                <a:spcPts val="0"/>
              </a:spcAft>
              <a:buClr>
                <a:schemeClr val="accent6">
                  <a:lumMod val="75000"/>
                </a:schemeClr>
              </a:buClr>
              <a:defRPr/>
            </a:pPr>
            <a:r>
              <a:rPr lang="en-US" altLang="en-US" sz="4400" dirty="0" smtClean="0"/>
              <a:t>Progress</a:t>
            </a:r>
          </a:p>
        </p:txBody>
      </p:sp>
      <p:sp>
        <p:nvSpPr>
          <p:cNvPr id="3" name="Content Placeholder 2"/>
          <p:cNvSpPr>
            <a:spLocks noGrp="1"/>
          </p:cNvSpPr>
          <p:nvPr>
            <p:ph idx="1"/>
          </p:nvPr>
        </p:nvSpPr>
        <p:spPr>
          <a:xfrm>
            <a:off x="762000" y="1524000"/>
            <a:ext cx="7543800" cy="3886200"/>
          </a:xfrm>
          <a:prstGeom prst="rect">
            <a:avLst/>
          </a:prstGeom>
        </p:spPr>
        <p:txBody>
          <a:bodyPr rtlCol="0">
            <a:normAutofit/>
          </a:bodyPr>
          <a:lstStyle/>
          <a:p>
            <a:pPr indent="-182880" fontAlgn="auto">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r>
              <a:rPr lang="en-US" sz="3400" dirty="0" smtClean="0">
                <a:solidFill>
                  <a:schemeClr val="tx1">
                    <a:lumMod val="75000"/>
                    <a:lumOff val="25000"/>
                  </a:schemeClr>
                </a:solidFill>
              </a:rPr>
              <a:t>A </a:t>
            </a:r>
            <a:r>
              <a:rPr lang="en-US" sz="3400" dirty="0">
                <a:solidFill>
                  <a:schemeClr val="tx1">
                    <a:lumMod val="75000"/>
                    <a:lumOff val="25000"/>
                  </a:schemeClr>
                </a:solidFill>
              </a:rPr>
              <a:t>student with a disability must have an education that permits them to </a:t>
            </a:r>
            <a:r>
              <a:rPr lang="en-US" sz="3400" b="1" dirty="0" smtClean="0">
                <a:solidFill>
                  <a:schemeClr val="tx1">
                    <a:lumMod val="75000"/>
                    <a:lumOff val="25000"/>
                  </a:schemeClr>
                </a:solidFill>
              </a:rPr>
              <a:t>make </a:t>
            </a:r>
            <a:r>
              <a:rPr lang="en-US" sz="3400" b="1" dirty="0">
                <a:solidFill>
                  <a:schemeClr val="tx1">
                    <a:lumMod val="75000"/>
                    <a:lumOff val="25000"/>
                  </a:schemeClr>
                </a:solidFill>
              </a:rPr>
              <a:t>meaningful </a:t>
            </a:r>
            <a:r>
              <a:rPr lang="en-US" sz="3400" b="1" dirty="0" smtClean="0">
                <a:solidFill>
                  <a:schemeClr val="tx1">
                    <a:lumMod val="75000"/>
                    <a:lumOff val="25000"/>
                  </a:schemeClr>
                </a:solidFill>
              </a:rPr>
              <a:t>and effective educational progress.</a:t>
            </a:r>
            <a:r>
              <a:rPr lang="en-US" sz="3400" dirty="0" smtClean="0">
                <a:solidFill>
                  <a:schemeClr val="tx1">
                    <a:lumMod val="75000"/>
                    <a:lumOff val="25000"/>
                  </a:schemeClr>
                </a:solidFill>
              </a:rPr>
              <a:t> </a:t>
            </a:r>
          </a:p>
          <a:p>
            <a:pPr marL="0" indent="0" fontAlgn="auto">
              <a:spcAft>
                <a:spcPts val="0"/>
              </a:spcAft>
              <a:buClr>
                <a:schemeClr val="accent6">
                  <a:lumMod val="75000"/>
                </a:schemeClr>
              </a:buClr>
              <a:buFont typeface="Arial" pitchFamily="34" charset="0"/>
              <a:buNone/>
              <a:defRPr/>
            </a:pPr>
            <a:endParaRPr lang="en-US" sz="3400" dirty="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r>
              <a:rPr lang="en-US" sz="1200" dirty="0">
                <a:solidFill>
                  <a:schemeClr val="tx1">
                    <a:lumMod val="75000"/>
                    <a:lumOff val="25000"/>
                  </a:schemeClr>
                </a:solidFill>
                <a:latin typeface="Times New Roman" pitchFamily="18" charset="0"/>
                <a:cs typeface="Times New Roman" pitchFamily="18" charset="0"/>
              </a:rPr>
              <a:t>Mass DOE Administrative Advisory SPED 2002-1</a:t>
            </a:r>
            <a:endParaRPr lang="en-US" sz="1200" dirty="0">
              <a:solidFill>
                <a:schemeClr val="tx1">
                  <a:lumMod val="75000"/>
                  <a:lumOff val="25000"/>
                </a:schemeClr>
              </a:solidFill>
              <a:latin typeface="Times New Roman" pitchFamily="18" charset="0"/>
            </a:endParaRPr>
          </a:p>
          <a:p>
            <a:pPr marL="0" indent="0" fontAlgn="auto">
              <a:spcAft>
                <a:spcPts val="0"/>
              </a:spcAft>
              <a:buClr>
                <a:schemeClr val="accent6">
                  <a:lumMod val="75000"/>
                </a:schemeClr>
              </a:buClr>
              <a:buFont typeface="Arial" pitchFamily="34" charset="0"/>
              <a:buNone/>
              <a:defRPr/>
            </a:pPr>
            <a:endParaRPr lang="en-US" sz="3400" dirty="0" smtClean="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endParaRPr lang="en-US" sz="1100" dirty="0" smtClean="0">
              <a:solidFill>
                <a:srgbClr val="00264C"/>
              </a:solidFill>
              <a:latin typeface="Times New Roman" pitchFamily="18" charset="0"/>
              <a:cs typeface="Times New Roman" pitchFamily="18" charset="0"/>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2514600" y="6184232"/>
            <a:ext cx="3733800" cy="365125"/>
          </a:xfrm>
          <a:prstGeom prst="rect">
            <a:avLst/>
          </a:prstGeom>
        </p:spPr>
        <p:txBody>
          <a:bodyPr/>
          <a:lstStyle/>
          <a:p>
            <a:pPr>
              <a:defRPr/>
            </a:pPr>
            <a:r>
              <a:rPr lang="en-US" smtClean="0"/>
              <a:t>Massachusetts Advocates for Children March 2015</a:t>
            </a:r>
            <a:endParaRPr lang="en-US" dirty="0"/>
          </a:p>
        </p:txBody>
      </p:sp>
      <p:sp>
        <p:nvSpPr>
          <p:cNvPr id="5" name="Slide Number Placeholder 4"/>
          <p:cNvSpPr>
            <a:spLocks noGrp="1"/>
          </p:cNvSpPr>
          <p:nvPr>
            <p:ph type="sldNum" sz="quarter" idx="12"/>
          </p:nvPr>
        </p:nvSpPr>
        <p:spPr>
          <a:xfrm>
            <a:off x="5410200" y="6172200"/>
            <a:ext cx="3276600" cy="365125"/>
          </a:xfrm>
          <a:prstGeom prst="rect">
            <a:avLst/>
          </a:prstGeom>
        </p:spPr>
        <p:txBody>
          <a:bodyPr>
            <a:normAutofit/>
          </a:bodyPr>
          <a:lstStyle/>
          <a:p>
            <a:pPr>
              <a:defRPr/>
            </a:pPr>
            <a:fld id="{93E88FDB-AC76-4AC1-ACCD-6A02D7316EA1}" type="slidenum">
              <a:rPr lang="en-US"/>
              <a:pPr>
                <a:defRPr/>
              </a:pPr>
              <a:t>13</a:t>
            </a:fld>
            <a:endParaRPr lang="en-US" dirty="0"/>
          </a:p>
        </p:txBody>
      </p:sp>
    </p:spTree>
    <p:extLst>
      <p:ext uri="{BB962C8B-B14F-4D97-AF65-F5344CB8AC3E}">
        <p14:creationId xmlns:p14="http://schemas.microsoft.com/office/powerpoint/2010/main" val="198596392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381000"/>
            <a:ext cx="6781800" cy="609600"/>
          </a:xfrm>
        </p:spPr>
        <p:txBody>
          <a:bodyPr>
            <a:normAutofit fontScale="90000"/>
          </a:bodyPr>
          <a:lstStyle/>
          <a:p>
            <a:pPr marL="320040" indent="-320040" algn="ctr" fontAlgn="auto">
              <a:spcAft>
                <a:spcPts val="0"/>
              </a:spcAft>
              <a:buClr>
                <a:schemeClr val="accent6">
                  <a:lumMod val="75000"/>
                </a:schemeClr>
              </a:buClr>
              <a:defRPr/>
            </a:pPr>
            <a:r>
              <a:rPr lang="en-US" altLang="en-US" sz="4400" dirty="0" smtClean="0"/>
              <a:t>       Progress</a:t>
            </a:r>
          </a:p>
        </p:txBody>
      </p:sp>
      <p:sp>
        <p:nvSpPr>
          <p:cNvPr id="3" name="Content Placeholder 2"/>
          <p:cNvSpPr>
            <a:spLocks noGrp="1"/>
          </p:cNvSpPr>
          <p:nvPr>
            <p:ph idx="1"/>
          </p:nvPr>
        </p:nvSpPr>
        <p:spPr>
          <a:xfrm>
            <a:off x="838200" y="1600200"/>
            <a:ext cx="8153400" cy="4343400"/>
          </a:xfrm>
          <a:prstGeom prst="rect">
            <a:avLst/>
          </a:prstGeom>
        </p:spPr>
        <p:txBody>
          <a:bodyPr rtlCol="0">
            <a:normAutofit fontScale="62500" lnSpcReduction="20000"/>
          </a:bodyPr>
          <a:lstStyle/>
          <a:p>
            <a:pPr marL="0" indent="0" algn="ctr" fontAlgn="auto">
              <a:spcAft>
                <a:spcPts val="0"/>
              </a:spcAft>
              <a:buClr>
                <a:schemeClr val="accent6">
                  <a:lumMod val="75000"/>
                </a:schemeClr>
              </a:buClr>
              <a:buFont typeface="Arial" pitchFamily="34" charset="0"/>
              <a:buNone/>
              <a:defRPr/>
            </a:pPr>
            <a:r>
              <a:rPr lang="en-US" sz="3800" dirty="0" smtClean="0">
                <a:solidFill>
                  <a:schemeClr val="tx1">
                    <a:lumMod val="75000"/>
                    <a:lumOff val="25000"/>
                  </a:schemeClr>
                </a:solidFill>
              </a:rPr>
              <a:t>Effective Progress:</a:t>
            </a:r>
          </a:p>
          <a:p>
            <a:pPr marL="0" indent="0" fontAlgn="auto">
              <a:spcAft>
                <a:spcPts val="0"/>
              </a:spcAft>
              <a:buClr>
                <a:schemeClr val="accent6">
                  <a:lumMod val="75000"/>
                </a:schemeClr>
              </a:buClr>
              <a:buFont typeface="Arial" pitchFamily="34" charset="0"/>
              <a:buNone/>
              <a:defRPr/>
            </a:pPr>
            <a:endParaRPr lang="en-US" sz="3800" dirty="0">
              <a:solidFill>
                <a:schemeClr val="tx1">
                  <a:lumMod val="75000"/>
                  <a:lumOff val="25000"/>
                </a:schemeClr>
              </a:solidFill>
            </a:endParaRPr>
          </a:p>
          <a:p>
            <a:pPr marL="0" indent="0" fontAlgn="auto">
              <a:spcAft>
                <a:spcPts val="0"/>
              </a:spcAft>
              <a:buClr>
                <a:schemeClr val="accent6">
                  <a:lumMod val="75000"/>
                </a:schemeClr>
              </a:buClr>
              <a:buFont typeface="Arial" pitchFamily="34" charset="0"/>
              <a:buNone/>
              <a:defRPr/>
            </a:pPr>
            <a:r>
              <a:rPr lang="en-US" sz="3800" dirty="0" smtClean="0">
                <a:solidFill>
                  <a:schemeClr val="tx1">
                    <a:lumMod val="75000"/>
                    <a:lumOff val="25000"/>
                  </a:schemeClr>
                </a:solidFill>
              </a:rPr>
              <a:t>Documented growth of knowledge and skills, including  </a:t>
            </a:r>
            <a:r>
              <a:rPr lang="en-US" sz="3800" u="sng" dirty="0" smtClean="0">
                <a:solidFill>
                  <a:schemeClr val="tx1">
                    <a:lumMod val="75000"/>
                    <a:lumOff val="25000"/>
                  </a:schemeClr>
                </a:solidFill>
              </a:rPr>
              <a:t>social/emotional development, </a:t>
            </a:r>
            <a:r>
              <a:rPr lang="en-US" sz="3800" dirty="0" smtClean="0">
                <a:solidFill>
                  <a:schemeClr val="tx1">
                    <a:lumMod val="75000"/>
                    <a:lumOff val="25000"/>
                  </a:schemeClr>
                </a:solidFill>
              </a:rPr>
              <a:t>according to: </a:t>
            </a:r>
          </a:p>
          <a:p>
            <a:pPr marL="0" indent="0" fontAlgn="auto">
              <a:spcAft>
                <a:spcPts val="0"/>
              </a:spcAft>
              <a:buClr>
                <a:schemeClr val="accent6">
                  <a:lumMod val="75000"/>
                </a:schemeClr>
              </a:buClr>
              <a:buFont typeface="Arial" pitchFamily="34" charset="0"/>
              <a:buNone/>
              <a:defRPr/>
            </a:pPr>
            <a:endParaRPr lang="en-US" sz="3800" u="sng" dirty="0" smtClean="0">
              <a:solidFill>
                <a:schemeClr val="tx1">
                  <a:lumMod val="75000"/>
                  <a:lumOff val="25000"/>
                </a:schemeClr>
              </a:solidFill>
            </a:endParaRPr>
          </a:p>
          <a:p>
            <a:pPr indent="-182880" fontAlgn="auto">
              <a:spcAft>
                <a:spcPts val="0"/>
              </a:spcAft>
              <a:buClr>
                <a:schemeClr val="accent6">
                  <a:lumMod val="75000"/>
                </a:schemeClr>
              </a:buClr>
              <a:buFont typeface="Wingdings" pitchFamily="2" charset="2"/>
              <a:buChar char="Ø"/>
              <a:defRPr/>
            </a:pPr>
            <a:r>
              <a:rPr lang="en-US" sz="3800" dirty="0" smtClean="0">
                <a:solidFill>
                  <a:schemeClr val="tx1">
                    <a:lumMod val="75000"/>
                    <a:lumOff val="25000"/>
                  </a:schemeClr>
                </a:solidFill>
              </a:rPr>
              <a:t>chronological </a:t>
            </a:r>
            <a:r>
              <a:rPr lang="en-US" sz="3800" dirty="0">
                <a:solidFill>
                  <a:schemeClr val="tx1">
                    <a:lumMod val="75000"/>
                    <a:lumOff val="25000"/>
                  </a:schemeClr>
                </a:solidFill>
              </a:rPr>
              <a:t>age and developmental </a:t>
            </a:r>
            <a:r>
              <a:rPr lang="en-US" sz="3800" dirty="0" smtClean="0">
                <a:solidFill>
                  <a:schemeClr val="tx1">
                    <a:lumMod val="75000"/>
                    <a:lumOff val="25000"/>
                  </a:schemeClr>
                </a:solidFill>
              </a:rPr>
              <a:t>expectations</a:t>
            </a:r>
          </a:p>
          <a:p>
            <a:pPr indent="-182880" fontAlgn="auto">
              <a:spcAft>
                <a:spcPts val="0"/>
              </a:spcAft>
              <a:buClr>
                <a:schemeClr val="accent6">
                  <a:lumMod val="75000"/>
                </a:schemeClr>
              </a:buClr>
              <a:buFont typeface="Wingdings" pitchFamily="2" charset="2"/>
              <a:buChar char="Ø"/>
              <a:defRPr/>
            </a:pPr>
            <a:endParaRPr lang="en-US" sz="3800" dirty="0" smtClean="0">
              <a:solidFill>
                <a:schemeClr val="tx1">
                  <a:lumMod val="75000"/>
                  <a:lumOff val="25000"/>
                </a:schemeClr>
              </a:solidFill>
            </a:endParaRPr>
          </a:p>
          <a:p>
            <a:pPr indent="-182880" fontAlgn="auto">
              <a:spcAft>
                <a:spcPts val="0"/>
              </a:spcAft>
              <a:buClr>
                <a:schemeClr val="accent6">
                  <a:lumMod val="75000"/>
                </a:schemeClr>
              </a:buClr>
              <a:buFont typeface="Wingdings" pitchFamily="2" charset="2"/>
              <a:buChar char="Ø"/>
              <a:defRPr/>
            </a:pPr>
            <a:r>
              <a:rPr lang="en-US" sz="3800" dirty="0">
                <a:solidFill>
                  <a:schemeClr val="tx1">
                    <a:lumMod val="75000"/>
                    <a:lumOff val="25000"/>
                  </a:schemeClr>
                </a:solidFill>
              </a:rPr>
              <a:t>I</a:t>
            </a:r>
            <a:r>
              <a:rPr lang="en-US" sz="3800" dirty="0" smtClean="0">
                <a:solidFill>
                  <a:schemeClr val="tx1">
                    <a:lumMod val="75000"/>
                    <a:lumOff val="25000"/>
                  </a:schemeClr>
                </a:solidFill>
              </a:rPr>
              <a:t>ndividual </a:t>
            </a:r>
            <a:r>
              <a:rPr lang="en-US" sz="3800" dirty="0">
                <a:solidFill>
                  <a:schemeClr val="tx1">
                    <a:lumMod val="75000"/>
                    <a:lumOff val="25000"/>
                  </a:schemeClr>
                </a:solidFill>
              </a:rPr>
              <a:t>educational </a:t>
            </a:r>
            <a:r>
              <a:rPr lang="en-US" sz="3800" dirty="0" smtClean="0">
                <a:solidFill>
                  <a:schemeClr val="tx1">
                    <a:lumMod val="75000"/>
                    <a:lumOff val="25000"/>
                  </a:schemeClr>
                </a:solidFill>
              </a:rPr>
              <a:t>potential</a:t>
            </a:r>
          </a:p>
          <a:p>
            <a:pPr indent="-182880" fontAlgn="auto">
              <a:spcAft>
                <a:spcPts val="0"/>
              </a:spcAft>
              <a:buClr>
                <a:schemeClr val="accent6">
                  <a:lumMod val="75000"/>
                </a:schemeClr>
              </a:buClr>
              <a:buFont typeface="Wingdings" pitchFamily="2" charset="2"/>
              <a:buChar char="Ø"/>
              <a:defRPr/>
            </a:pPr>
            <a:endParaRPr lang="en-US" sz="3800" dirty="0" smtClean="0">
              <a:solidFill>
                <a:schemeClr val="tx1">
                  <a:lumMod val="75000"/>
                  <a:lumOff val="25000"/>
                </a:schemeClr>
              </a:solidFill>
            </a:endParaRPr>
          </a:p>
          <a:p>
            <a:pPr indent="-182880" fontAlgn="auto">
              <a:spcAft>
                <a:spcPts val="0"/>
              </a:spcAft>
              <a:buClr>
                <a:schemeClr val="accent6">
                  <a:lumMod val="75000"/>
                </a:schemeClr>
              </a:buClr>
              <a:buFont typeface="Wingdings" pitchFamily="2" charset="2"/>
              <a:buChar char="Ø"/>
              <a:defRPr/>
            </a:pPr>
            <a:r>
              <a:rPr lang="en-US" sz="3800" dirty="0" smtClean="0">
                <a:solidFill>
                  <a:schemeClr val="tx1">
                    <a:lumMod val="75000"/>
                    <a:lumOff val="25000"/>
                  </a:schemeClr>
                </a:solidFill>
              </a:rPr>
              <a:t>state and local learning </a:t>
            </a:r>
            <a:r>
              <a:rPr lang="en-US" sz="3800" dirty="0">
                <a:solidFill>
                  <a:schemeClr val="tx1">
                    <a:lumMod val="75000"/>
                    <a:lumOff val="25000"/>
                  </a:schemeClr>
                </a:solidFill>
              </a:rPr>
              <a:t>standards </a:t>
            </a:r>
            <a:endParaRPr lang="en-US" sz="3800" dirty="0" smtClean="0">
              <a:solidFill>
                <a:schemeClr val="tx1">
                  <a:lumMod val="75000"/>
                  <a:lumOff val="25000"/>
                </a:schemeClr>
              </a:solidFill>
            </a:endParaRPr>
          </a:p>
          <a:p>
            <a:pPr marL="0" indent="0" fontAlgn="auto">
              <a:spcAft>
                <a:spcPts val="0"/>
              </a:spcAft>
              <a:buClr>
                <a:schemeClr val="accent6">
                  <a:lumMod val="75000"/>
                </a:schemeClr>
              </a:buClr>
              <a:buFont typeface="Arial" pitchFamily="34" charset="0"/>
              <a:buNone/>
              <a:defRPr/>
            </a:pPr>
            <a:endParaRPr lang="en-US" sz="1400" dirty="0" smtClean="0">
              <a:solidFill>
                <a:srgbClr val="00264C"/>
              </a:solidFill>
              <a:latin typeface="Verdana" pitchFamily="34" charset="0"/>
              <a:cs typeface="Times New Roman" pitchFamily="18" charset="0"/>
            </a:endParaRPr>
          </a:p>
          <a:p>
            <a:pPr marL="0" indent="0" fontAlgn="auto">
              <a:spcAft>
                <a:spcPts val="0"/>
              </a:spcAft>
              <a:buClr>
                <a:schemeClr val="accent6">
                  <a:lumMod val="75000"/>
                </a:schemeClr>
              </a:buClr>
              <a:buFont typeface="Arial" pitchFamily="34" charset="0"/>
              <a:buNone/>
              <a:defRPr/>
            </a:pPr>
            <a:endParaRPr lang="en-US" sz="1400" dirty="0">
              <a:solidFill>
                <a:srgbClr val="00264C"/>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r>
              <a:rPr lang="en-US" dirty="0" smtClean="0">
                <a:solidFill>
                  <a:schemeClr val="tx1">
                    <a:lumMod val="75000"/>
                    <a:lumOff val="25000"/>
                  </a:schemeClr>
                </a:solidFill>
                <a:latin typeface="Times New Roman" pitchFamily="18" charset="0"/>
                <a:cs typeface="Times New Roman" pitchFamily="18" charset="0"/>
              </a:rPr>
              <a:t>603 </a:t>
            </a:r>
            <a:r>
              <a:rPr lang="en-US" dirty="0">
                <a:solidFill>
                  <a:schemeClr val="tx1">
                    <a:lumMod val="75000"/>
                    <a:lumOff val="25000"/>
                  </a:schemeClr>
                </a:solidFill>
                <a:latin typeface="Times New Roman" pitchFamily="18" charset="0"/>
                <a:cs typeface="Times New Roman" pitchFamily="18" charset="0"/>
              </a:rPr>
              <a:t>CMR 28.02(17)</a:t>
            </a: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457200" y="6172200"/>
            <a:ext cx="59436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153400" y="6294604"/>
            <a:ext cx="381000" cy="365125"/>
          </a:xfrm>
          <a:prstGeom prst="rect">
            <a:avLst/>
          </a:prstGeom>
        </p:spPr>
        <p:txBody>
          <a:bodyPr>
            <a:normAutofit/>
          </a:bodyPr>
          <a:lstStyle/>
          <a:p>
            <a:pPr>
              <a:defRPr/>
            </a:pPr>
            <a:fld id="{189C443B-4F34-42E7-887F-685582A9447A}" type="slidenum">
              <a:rPr lang="en-US"/>
              <a:pPr>
                <a:defRPr/>
              </a:pPr>
              <a:t>14</a:t>
            </a:fld>
            <a:endParaRPr lang="en-US" dirty="0"/>
          </a:p>
        </p:txBody>
      </p:sp>
    </p:spTree>
    <p:extLst>
      <p:ext uri="{BB962C8B-B14F-4D97-AF65-F5344CB8AC3E}">
        <p14:creationId xmlns:p14="http://schemas.microsoft.com/office/powerpoint/2010/main" val="398518512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marL="320040" indent="-320040" fontAlgn="auto">
              <a:spcAft>
                <a:spcPts val="0"/>
              </a:spcAft>
              <a:buClr>
                <a:schemeClr val="accent6">
                  <a:lumMod val="75000"/>
                </a:schemeClr>
              </a:buClr>
              <a:defRPr/>
            </a:pPr>
            <a:endParaRPr lang="en-US" altLang="en-US" smtClean="0"/>
          </a:p>
        </p:txBody>
      </p:sp>
      <p:sp>
        <p:nvSpPr>
          <p:cNvPr id="3" name="Content Placeholder 2"/>
          <p:cNvSpPr>
            <a:spLocks noGrp="1"/>
          </p:cNvSpPr>
          <p:nvPr>
            <p:ph idx="1"/>
          </p:nvPr>
        </p:nvSpPr>
        <p:spPr>
          <a:xfrm>
            <a:off x="1600200" y="1905000"/>
            <a:ext cx="6400800" cy="3475038"/>
          </a:xfrm>
          <a:prstGeom prst="rect">
            <a:avLst/>
          </a:prstGeom>
        </p:spPr>
        <p:txBody>
          <a:bodyPr rtlCol="0">
            <a:normAutofit fontScale="92500"/>
          </a:bodyPr>
          <a:lstStyle/>
          <a:p>
            <a:pPr indent="-182880" fontAlgn="auto">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latin typeface="Verdana" pitchFamily="34" charset="0"/>
              <a:cs typeface="Times New Roman" pitchFamily="18" charset="0"/>
            </a:endParaRPr>
          </a:p>
          <a:p>
            <a:pPr marL="0" indent="0" algn="ctr" fontAlgn="auto">
              <a:spcAft>
                <a:spcPts val="0"/>
              </a:spcAft>
              <a:buClr>
                <a:schemeClr val="accent6">
                  <a:lumMod val="75000"/>
                </a:schemeClr>
              </a:buClr>
              <a:buFont typeface="Arial" charset="0"/>
              <a:buNone/>
              <a:defRPr/>
            </a:pPr>
            <a:r>
              <a:rPr lang="en-US" b="1" dirty="0" smtClean="0">
                <a:solidFill>
                  <a:schemeClr val="tx1">
                    <a:lumMod val="75000"/>
                    <a:lumOff val="25000"/>
                  </a:schemeClr>
                </a:solidFill>
                <a:cs typeface="Times New Roman" pitchFamily="18" charset="0"/>
              </a:rPr>
              <a:t>School </a:t>
            </a:r>
            <a:r>
              <a:rPr lang="en-US" b="1" dirty="0">
                <a:solidFill>
                  <a:schemeClr val="tx1">
                    <a:lumMod val="75000"/>
                    <a:lumOff val="25000"/>
                  </a:schemeClr>
                </a:solidFill>
                <a:cs typeface="Times New Roman" pitchFamily="18" charset="0"/>
              </a:rPr>
              <a:t>districts must ensure </a:t>
            </a:r>
            <a:r>
              <a:rPr lang="en-US" b="1" u="sng" dirty="0">
                <a:solidFill>
                  <a:schemeClr val="tx1">
                    <a:lumMod val="75000"/>
                    <a:lumOff val="25000"/>
                  </a:schemeClr>
                </a:solidFill>
                <a:cs typeface="Times New Roman" pitchFamily="18" charset="0"/>
              </a:rPr>
              <a:t>access</a:t>
            </a:r>
            <a:r>
              <a:rPr lang="en-US" b="1" dirty="0">
                <a:solidFill>
                  <a:schemeClr val="tx1">
                    <a:lumMod val="75000"/>
                    <a:lumOff val="25000"/>
                  </a:schemeClr>
                </a:solidFill>
                <a:cs typeface="Times New Roman" pitchFamily="18" charset="0"/>
              </a:rPr>
              <a:t> to the general curriculum so that children with disabilities can </a:t>
            </a:r>
            <a:r>
              <a:rPr lang="en-US" b="1" u="sng" dirty="0">
                <a:solidFill>
                  <a:schemeClr val="tx1">
                    <a:lumMod val="75000"/>
                    <a:lumOff val="25000"/>
                  </a:schemeClr>
                </a:solidFill>
                <a:effectLst>
                  <a:outerShdw blurRad="38100" dist="38100" dir="2700000" algn="tl">
                    <a:srgbClr val="000000">
                      <a:alpha val="43137"/>
                    </a:srgbClr>
                  </a:outerShdw>
                </a:effectLst>
                <a:cs typeface="Times New Roman" pitchFamily="18" charset="0"/>
              </a:rPr>
              <a:t>meet</a:t>
            </a:r>
            <a:r>
              <a:rPr lang="en-US" b="1" dirty="0">
                <a:solidFill>
                  <a:schemeClr val="tx1">
                    <a:lumMod val="75000"/>
                    <a:lumOff val="25000"/>
                  </a:schemeClr>
                </a:solidFill>
                <a:cs typeface="Times New Roman" pitchFamily="18" charset="0"/>
              </a:rPr>
              <a:t> the educational standards that apply to all </a:t>
            </a:r>
            <a:r>
              <a:rPr lang="en-US" b="1" dirty="0" smtClean="0">
                <a:solidFill>
                  <a:schemeClr val="tx1">
                    <a:lumMod val="75000"/>
                    <a:lumOff val="25000"/>
                  </a:schemeClr>
                </a:solidFill>
                <a:cs typeface="Times New Roman" pitchFamily="18" charset="0"/>
              </a:rPr>
              <a:t>children.</a:t>
            </a:r>
            <a:endParaRPr lang="en-US" b="1" dirty="0">
              <a:solidFill>
                <a:schemeClr val="tx1">
                  <a:lumMod val="75000"/>
                  <a:lumOff val="25000"/>
                </a:schemeClr>
              </a:solidFill>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latin typeface="Verdana" pitchFamily="34" charset="0"/>
                <a:cs typeface="Times New Roman" pitchFamily="18" charset="0"/>
              </a:rPr>
              <a:t>3 </a:t>
            </a:r>
            <a:r>
              <a:rPr lang="en-US" sz="1200" dirty="0">
                <a:solidFill>
                  <a:schemeClr val="tx1">
                    <a:lumMod val="75000"/>
                    <a:lumOff val="25000"/>
                  </a:schemeClr>
                </a:solidFill>
                <a:latin typeface="Verdana" pitchFamily="34" charset="0"/>
                <a:cs typeface="Times New Roman" pitchFamily="18" charset="0"/>
              </a:rPr>
              <a:t>CFR 300.39(b)(3)(ii</a:t>
            </a:r>
            <a:r>
              <a:rPr lang="en-US" sz="1200" dirty="0">
                <a:solidFill>
                  <a:srgbClr val="00264C"/>
                </a:solidFill>
                <a:latin typeface="Verdana" pitchFamily="34" charset="0"/>
                <a:cs typeface="Times New Roman" pitchFamily="18" charset="0"/>
              </a:rPr>
              <a:t>) </a:t>
            </a:r>
            <a:endParaRPr lang="en-US" sz="1200" dirty="0">
              <a:solidFill>
                <a:schemeClr val="tx1">
                  <a:lumMod val="75000"/>
                  <a:lumOff val="25000"/>
                </a:schemeClr>
              </a:solidFill>
              <a:latin typeface="Verdana" pitchFamily="34" charset="0"/>
              <a:cs typeface="Times New Roman" pitchFamily="18" charset="0"/>
            </a:endParaRPr>
          </a:p>
          <a:p>
            <a:pPr indent="-182880" algn="r"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457200" y="6172200"/>
            <a:ext cx="60960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157411" y="6344819"/>
            <a:ext cx="533400" cy="365125"/>
          </a:xfrm>
          <a:prstGeom prst="rect">
            <a:avLst/>
          </a:prstGeom>
        </p:spPr>
        <p:txBody>
          <a:bodyPr>
            <a:normAutofit/>
          </a:bodyPr>
          <a:lstStyle/>
          <a:p>
            <a:pPr>
              <a:defRPr/>
            </a:pPr>
            <a:fld id="{7A023E25-F59F-42B2-86A1-D3895E1DFAA6}" type="slidenum">
              <a:rPr lang="en-US"/>
              <a:pPr>
                <a:defRPr/>
              </a:pPr>
              <a:t>15</a:t>
            </a:fld>
            <a:endParaRPr lang="en-US" dirty="0"/>
          </a:p>
        </p:txBody>
      </p:sp>
    </p:spTree>
    <p:extLst>
      <p:ext uri="{BB962C8B-B14F-4D97-AF65-F5344CB8AC3E}">
        <p14:creationId xmlns:p14="http://schemas.microsoft.com/office/powerpoint/2010/main" val="167590055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marL="320040" indent="-320040" fontAlgn="auto">
              <a:spcAft>
                <a:spcPts val="0"/>
              </a:spcAft>
              <a:buClr>
                <a:schemeClr val="accent6">
                  <a:lumMod val="75000"/>
                </a:schemeClr>
              </a:buClr>
              <a:defRPr/>
            </a:pPr>
            <a:r>
              <a:rPr lang="en-US" sz="2400" dirty="0">
                <a:effectLst/>
              </a:rPr>
              <a:t>Examples from Curriculum Frameworks </a:t>
            </a:r>
            <a:br>
              <a:rPr lang="en-US" sz="2400" dirty="0">
                <a:effectLst/>
              </a:rPr>
            </a:br>
            <a:r>
              <a:rPr lang="en-US" sz="2400" dirty="0" smtClean="0">
                <a:effectLst/>
              </a:rPr>
              <a:t>English </a:t>
            </a:r>
            <a:r>
              <a:rPr lang="en-US" sz="2400" dirty="0">
                <a:effectLst/>
              </a:rPr>
              <a:t>Language Arts</a:t>
            </a:r>
            <a:r>
              <a:rPr lang="en-US" sz="2400" dirty="0"/>
              <a:t/>
            </a:r>
            <a:br>
              <a:rPr lang="en-US" sz="2400" dirty="0"/>
            </a:br>
            <a:endParaRPr lang="en-US" sz="2400" dirty="0"/>
          </a:p>
        </p:txBody>
      </p:sp>
      <p:sp>
        <p:nvSpPr>
          <p:cNvPr id="3" name="Content Placeholder 2"/>
          <p:cNvSpPr>
            <a:spLocks noGrp="1"/>
          </p:cNvSpPr>
          <p:nvPr>
            <p:ph idx="1"/>
          </p:nvPr>
        </p:nvSpPr>
        <p:spPr>
          <a:xfrm>
            <a:off x="800100" y="1600200"/>
            <a:ext cx="7543800" cy="4937125"/>
          </a:xfrm>
          <a:prstGeom prst="rect">
            <a:avLst/>
          </a:prstGeom>
        </p:spPr>
        <p:txBody>
          <a:bodyPr rtlCol="0">
            <a:normAutofit/>
          </a:bodyPr>
          <a:lstStyle/>
          <a:p>
            <a:pPr marL="0" indent="0" algn="ctr" fontAlgn="auto">
              <a:spcAft>
                <a:spcPts val="0"/>
              </a:spcAft>
              <a:buClr>
                <a:schemeClr val="accent6">
                  <a:lumMod val="75000"/>
                </a:schemeClr>
              </a:buClr>
              <a:buFont typeface="Arial" pitchFamily="34" charset="0"/>
              <a:buNone/>
              <a:defRPr/>
            </a:pPr>
            <a:r>
              <a:rPr lang="en-US" sz="2000" b="1" i="1" u="sng" dirty="0" smtClean="0">
                <a:solidFill>
                  <a:schemeClr val="tx1">
                    <a:lumMod val="75000"/>
                    <a:lumOff val="25000"/>
                  </a:schemeClr>
                </a:solidFill>
              </a:rPr>
              <a:t>Writing </a:t>
            </a:r>
            <a:r>
              <a:rPr lang="en-US" sz="2000" b="1" i="1" u="sng" dirty="0">
                <a:solidFill>
                  <a:schemeClr val="tx1">
                    <a:lumMod val="75000"/>
                    <a:lumOff val="25000"/>
                  </a:schemeClr>
                </a:solidFill>
              </a:rPr>
              <a:t>Standard Pre-Kindergartners</a:t>
            </a:r>
            <a:endParaRPr lang="en-US" sz="20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r>
              <a:rPr lang="en-US" sz="2000" dirty="0">
                <a:solidFill>
                  <a:schemeClr val="tx1">
                    <a:lumMod val="75000"/>
                    <a:lumOff val="25000"/>
                  </a:schemeClr>
                </a:solidFill>
              </a:rPr>
              <a:t>Students will dictate words to express a preference or opinion about a topic (e.g. “I </a:t>
            </a:r>
            <a:r>
              <a:rPr lang="en-US" sz="2000" dirty="0" smtClean="0">
                <a:solidFill>
                  <a:schemeClr val="tx1">
                    <a:lumMod val="75000"/>
                    <a:lumOff val="25000"/>
                  </a:schemeClr>
                </a:solidFill>
              </a:rPr>
              <a:t>would like </a:t>
            </a:r>
            <a:r>
              <a:rPr lang="en-US" sz="2000" dirty="0">
                <a:solidFill>
                  <a:schemeClr val="tx1">
                    <a:lumMod val="75000"/>
                    <a:lumOff val="25000"/>
                  </a:schemeClr>
                </a:solidFill>
              </a:rPr>
              <a:t>to go to the fire station to see the truck and meet the fireman</a:t>
            </a:r>
            <a:r>
              <a:rPr lang="en-US" sz="2000" dirty="0" smtClean="0">
                <a:solidFill>
                  <a:schemeClr val="tx1">
                    <a:lumMod val="75000"/>
                    <a:lumOff val="25000"/>
                  </a:schemeClr>
                </a:solidFill>
              </a:rPr>
              <a:t>.”).</a:t>
            </a:r>
          </a:p>
          <a:p>
            <a:pPr marL="0" indent="0" fontAlgn="auto">
              <a:spcAft>
                <a:spcPts val="0"/>
              </a:spcAft>
              <a:buClr>
                <a:schemeClr val="accent6">
                  <a:lumMod val="75000"/>
                </a:schemeClr>
              </a:buClr>
              <a:buFont typeface="Arial" pitchFamily="34" charset="0"/>
              <a:buNone/>
              <a:defRPr/>
            </a:pPr>
            <a:endParaRPr lang="en-US" sz="2000" dirty="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r>
              <a:rPr lang="en-US" sz="2000" b="1" i="1" u="sng" dirty="0" smtClean="0">
                <a:solidFill>
                  <a:schemeClr val="tx1">
                    <a:lumMod val="75000"/>
                    <a:lumOff val="25000"/>
                  </a:schemeClr>
                </a:solidFill>
              </a:rPr>
              <a:t> Language </a:t>
            </a:r>
            <a:r>
              <a:rPr lang="en-US" sz="2000" b="1" i="1" u="sng" dirty="0">
                <a:solidFill>
                  <a:schemeClr val="tx1">
                    <a:lumMod val="75000"/>
                    <a:lumOff val="25000"/>
                  </a:schemeClr>
                </a:solidFill>
              </a:rPr>
              <a:t>Standards Pre-Kindergartners</a:t>
            </a:r>
            <a:endParaRPr lang="en-US" sz="20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r>
              <a:rPr lang="en-US" sz="2000" dirty="0">
                <a:solidFill>
                  <a:schemeClr val="tx1">
                    <a:lumMod val="75000"/>
                    <a:lumOff val="25000"/>
                  </a:schemeClr>
                </a:solidFill>
              </a:rPr>
              <a:t>Ask and answer questions about the meanings of new words and phrases </a:t>
            </a:r>
            <a:r>
              <a:rPr lang="en-US" sz="2000" dirty="0" smtClean="0">
                <a:solidFill>
                  <a:schemeClr val="tx1">
                    <a:lumMod val="75000"/>
                    <a:lumOff val="25000"/>
                  </a:schemeClr>
                </a:solidFill>
              </a:rPr>
              <a:t>introduced through </a:t>
            </a:r>
            <a:r>
              <a:rPr lang="en-US" sz="2000" dirty="0">
                <a:solidFill>
                  <a:schemeClr val="tx1">
                    <a:lumMod val="75000"/>
                    <a:lumOff val="25000"/>
                  </a:schemeClr>
                </a:solidFill>
              </a:rPr>
              <a:t>books, activities, and play</a:t>
            </a:r>
            <a:r>
              <a:rPr lang="en-US" sz="2000" dirty="0" smtClean="0">
                <a:solidFill>
                  <a:schemeClr val="tx1">
                    <a:lumMod val="75000"/>
                    <a:lumOff val="25000"/>
                  </a:schemeClr>
                </a:solidFill>
              </a:rPr>
              <a:t>.</a:t>
            </a:r>
          </a:p>
          <a:p>
            <a:pPr indent="-182880" fontAlgn="auto">
              <a:spcAft>
                <a:spcPts val="0"/>
              </a:spcAft>
              <a:buClr>
                <a:schemeClr val="accent6">
                  <a:lumMod val="75000"/>
                </a:schemeClr>
              </a:buClr>
              <a:buFont typeface="Arial" pitchFamily="34" charset="0"/>
              <a:buChar char="•"/>
              <a:defRPr/>
            </a:pPr>
            <a:endParaRPr lang="en-US" sz="20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sz="12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1418724" y="6286500"/>
            <a:ext cx="47244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225589" y="6400800"/>
            <a:ext cx="441158" cy="365125"/>
          </a:xfrm>
          <a:prstGeom prst="rect">
            <a:avLst/>
          </a:prstGeom>
        </p:spPr>
        <p:txBody>
          <a:bodyPr>
            <a:normAutofit/>
          </a:bodyPr>
          <a:lstStyle/>
          <a:p>
            <a:pPr>
              <a:defRPr/>
            </a:pPr>
            <a:fld id="{ACD20C5A-75E0-4AB0-BB4D-B826C6AE7C21}" type="slidenum">
              <a:rPr lang="en-US"/>
              <a:pPr>
                <a:defRPr/>
              </a:pPr>
              <a:t>16</a:t>
            </a:fld>
            <a:endParaRPr lang="en-US" dirty="0"/>
          </a:p>
        </p:txBody>
      </p:sp>
    </p:spTree>
    <p:extLst>
      <p:ext uri="{BB962C8B-B14F-4D97-AF65-F5344CB8AC3E}">
        <p14:creationId xmlns:p14="http://schemas.microsoft.com/office/powerpoint/2010/main" val="49576628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marL="320040" indent="-320040" algn="ctr" fontAlgn="auto">
              <a:spcAft>
                <a:spcPts val="0"/>
              </a:spcAft>
              <a:buClr>
                <a:schemeClr val="accent6">
                  <a:lumMod val="75000"/>
                </a:schemeClr>
              </a:buClr>
              <a:defRPr/>
            </a:pPr>
            <a:r>
              <a:rPr lang="en-US" sz="2400" dirty="0">
                <a:effectLst/>
              </a:rPr>
              <a:t>Examples from Curriculum Frameworks </a:t>
            </a:r>
            <a:br>
              <a:rPr lang="en-US" sz="2400" dirty="0">
                <a:effectLst/>
              </a:rPr>
            </a:br>
            <a:r>
              <a:rPr lang="en-US" sz="2400" dirty="0" smtClean="0">
                <a:effectLst/>
              </a:rPr>
              <a:t>English Language </a:t>
            </a:r>
            <a:r>
              <a:rPr lang="en-US" sz="2400" dirty="0">
                <a:effectLst/>
              </a:rPr>
              <a:t>Arts</a:t>
            </a:r>
          </a:p>
        </p:txBody>
      </p:sp>
      <p:sp>
        <p:nvSpPr>
          <p:cNvPr id="3" name="Content Placeholder 2"/>
          <p:cNvSpPr>
            <a:spLocks noGrp="1"/>
          </p:cNvSpPr>
          <p:nvPr>
            <p:ph idx="1"/>
          </p:nvPr>
        </p:nvSpPr>
        <p:spPr>
          <a:xfrm>
            <a:off x="952500" y="1203325"/>
            <a:ext cx="7543800" cy="5334000"/>
          </a:xfrm>
          <a:prstGeom prst="rect">
            <a:avLst/>
          </a:prstGeom>
        </p:spPr>
        <p:txBody>
          <a:bodyPr rtlCol="0">
            <a:normAutofit fontScale="92500"/>
          </a:bodyPr>
          <a:lstStyle/>
          <a:p>
            <a:pPr marL="0" indent="0" algn="ctr" fontAlgn="auto">
              <a:spcAft>
                <a:spcPts val="0"/>
              </a:spcAft>
              <a:buClr>
                <a:schemeClr val="accent6">
                  <a:lumMod val="75000"/>
                </a:schemeClr>
              </a:buClr>
              <a:buFont typeface="Arial" pitchFamily="34" charset="0"/>
              <a:buNone/>
              <a:defRPr/>
            </a:pPr>
            <a:endParaRPr lang="en-US" b="1" i="1" u="sng" dirty="0" smtClean="0">
              <a:solidFill>
                <a:schemeClr val="bg2">
                  <a:lumMod val="10000"/>
                </a:schemeClr>
              </a:solidFill>
            </a:endParaRPr>
          </a:p>
          <a:p>
            <a:pPr marL="0" indent="0" algn="ctr" fontAlgn="auto">
              <a:spcAft>
                <a:spcPts val="0"/>
              </a:spcAft>
              <a:buClr>
                <a:schemeClr val="accent6">
                  <a:lumMod val="75000"/>
                </a:schemeClr>
              </a:buClr>
              <a:buFont typeface="Arial" pitchFamily="34" charset="0"/>
              <a:buNone/>
              <a:defRPr/>
            </a:pPr>
            <a:r>
              <a:rPr lang="en-US" sz="2600" b="1" i="1" u="sng" dirty="0" smtClean="0">
                <a:solidFill>
                  <a:schemeClr val="bg2">
                    <a:lumMod val="10000"/>
                  </a:schemeClr>
                </a:solidFill>
              </a:rPr>
              <a:t>Speaking </a:t>
            </a:r>
            <a:r>
              <a:rPr lang="en-US" sz="2600" b="1" i="1" u="sng" dirty="0">
                <a:solidFill>
                  <a:schemeClr val="bg2">
                    <a:lumMod val="10000"/>
                  </a:schemeClr>
                </a:solidFill>
              </a:rPr>
              <a:t>and Listening Standard Pre-Kindergartners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Participate in collaborative conversations with diverse partners during daily routines and play.</a:t>
            </a: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Describe personal experiences: tell real or imagined </a:t>
            </a:r>
            <a:r>
              <a:rPr lang="en-US" sz="2600" dirty="0" smtClean="0">
                <a:solidFill>
                  <a:schemeClr val="bg2">
                    <a:lumMod val="10000"/>
                  </a:schemeClr>
                </a:solidFill>
              </a:rPr>
              <a:t>stories.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Create representations of experiences or stories (e.g., drawings, constructions with blocks or other materials, clay models) and explain them to </a:t>
            </a:r>
            <a:r>
              <a:rPr lang="en-US" sz="2600" dirty="0" smtClean="0">
                <a:solidFill>
                  <a:schemeClr val="bg2">
                    <a:lumMod val="10000"/>
                  </a:schemeClr>
                </a:solidFill>
              </a:rPr>
              <a:t>others.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Speak audibly and express thoughts, feelings and </a:t>
            </a:r>
            <a:r>
              <a:rPr lang="en-US" sz="2600" dirty="0" smtClean="0">
                <a:solidFill>
                  <a:schemeClr val="bg2">
                    <a:lumMod val="10000"/>
                  </a:schemeClr>
                </a:solidFill>
              </a:rPr>
              <a:t>ideas.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2552700" y="6318667"/>
            <a:ext cx="40386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020050" y="6318667"/>
            <a:ext cx="381000" cy="365125"/>
          </a:xfrm>
          <a:prstGeom prst="rect">
            <a:avLst/>
          </a:prstGeom>
        </p:spPr>
        <p:txBody>
          <a:bodyPr>
            <a:normAutofit/>
          </a:bodyPr>
          <a:lstStyle/>
          <a:p>
            <a:pPr>
              <a:defRPr/>
            </a:pPr>
            <a:fld id="{A46A6AE4-6B02-47E7-9242-9398FA773F4D}" type="slidenum">
              <a:rPr lang="en-US"/>
              <a:pPr>
                <a:defRPr/>
              </a:pPr>
              <a:t>17</a:t>
            </a:fld>
            <a:endParaRPr lang="en-US" dirty="0"/>
          </a:p>
        </p:txBody>
      </p:sp>
    </p:spTree>
    <p:extLst>
      <p:ext uri="{BB962C8B-B14F-4D97-AF65-F5344CB8AC3E}">
        <p14:creationId xmlns:p14="http://schemas.microsoft.com/office/powerpoint/2010/main" val="210832557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 Curriculum Frameworks</a:t>
            </a:r>
            <a:endParaRPr lang="en-US" dirty="0"/>
          </a:p>
        </p:txBody>
      </p:sp>
      <p:sp>
        <p:nvSpPr>
          <p:cNvPr id="3" name="Content Placeholder 2"/>
          <p:cNvSpPr>
            <a:spLocks noGrp="1"/>
          </p:cNvSpPr>
          <p:nvPr>
            <p:ph idx="1"/>
          </p:nvPr>
        </p:nvSpPr>
        <p:spPr/>
        <p:txBody>
          <a:bodyPr/>
          <a:lstStyle/>
          <a:p>
            <a:pPr marL="0" indent="0" algn="ctr">
              <a:buClr>
                <a:schemeClr val="accent6">
                  <a:lumMod val="75000"/>
                </a:schemeClr>
              </a:buClr>
              <a:buNone/>
              <a:defRPr/>
            </a:pPr>
            <a:endParaRPr lang="en-US" b="1" dirty="0" smtClean="0">
              <a:solidFill>
                <a:srgbClr val="FF0000"/>
              </a:solidFill>
              <a:hlinkClick r:id="rId3"/>
            </a:endParaRPr>
          </a:p>
          <a:p>
            <a:pPr marL="0" indent="0" algn="ctr">
              <a:buClr>
                <a:schemeClr val="accent6">
                  <a:lumMod val="75000"/>
                </a:schemeClr>
              </a:buClr>
              <a:buNone/>
              <a:defRPr/>
            </a:pPr>
            <a:r>
              <a:rPr lang="en-US" sz="2400" b="1" dirty="0" smtClean="0">
                <a:hlinkClick r:id="rId3"/>
              </a:rPr>
              <a:t>http</a:t>
            </a:r>
            <a:r>
              <a:rPr lang="en-US" sz="2400" b="1" dirty="0">
                <a:hlinkClick r:id="rId3"/>
              </a:rPr>
              <a:t>://</a:t>
            </a:r>
            <a:r>
              <a:rPr lang="en-US" sz="2400" b="1" dirty="0" smtClean="0">
                <a:hlinkClick r:id="rId3"/>
              </a:rPr>
              <a:t>www.doe.mass.edu/frameworks/ela/0311.pdf</a:t>
            </a:r>
            <a:endParaRPr lang="en-US" sz="2400" b="1" dirty="0" smtClean="0"/>
          </a:p>
          <a:p>
            <a:pPr marL="0" indent="0" algn="ctr">
              <a:buClr>
                <a:schemeClr val="accent6">
                  <a:lumMod val="75000"/>
                </a:schemeClr>
              </a:buClr>
              <a:buNone/>
              <a:defRPr/>
            </a:pPr>
            <a:endParaRPr lang="en-US" sz="2400" b="1" dirty="0"/>
          </a:p>
          <a:p>
            <a:pPr marL="0" indent="0" algn="ctr">
              <a:buClr>
                <a:schemeClr val="accent6">
                  <a:lumMod val="75000"/>
                </a:schemeClr>
              </a:buClr>
              <a:buNone/>
              <a:defRPr/>
            </a:pPr>
            <a:r>
              <a:rPr lang="en-US" sz="2400" b="1" dirty="0">
                <a:hlinkClick r:id="rId4"/>
              </a:rPr>
              <a:t>http://</a:t>
            </a:r>
            <a:r>
              <a:rPr lang="en-US" sz="2400" b="1" dirty="0" smtClean="0">
                <a:hlinkClick r:id="rId4"/>
              </a:rPr>
              <a:t>www.doe.mass.edu/frameworks/math/0111.pdf</a:t>
            </a:r>
            <a:endParaRPr lang="en-US" sz="2400" b="1" dirty="0" smtClean="0"/>
          </a:p>
          <a:p>
            <a:pPr marL="0" indent="0" algn="ctr">
              <a:buClr>
                <a:schemeClr val="accent6">
                  <a:lumMod val="75000"/>
                </a:schemeClr>
              </a:buClr>
              <a:buNone/>
              <a:defRPr/>
            </a:pPr>
            <a:endParaRPr lang="en-US" sz="2400" b="1" dirty="0"/>
          </a:p>
          <a:p>
            <a:pPr marL="0" indent="0" algn="ctr">
              <a:buClr>
                <a:schemeClr val="accent6">
                  <a:lumMod val="75000"/>
                </a:schemeClr>
              </a:buClr>
              <a:buNone/>
              <a:defRPr/>
            </a:pPr>
            <a:r>
              <a:rPr lang="en-US" sz="2400" b="1" dirty="0">
                <a:hlinkClick r:id="rId5"/>
              </a:rPr>
              <a:t>http://www.doe.mass.edu/frameworks/scitech/1006.pdf</a:t>
            </a:r>
            <a:r>
              <a:rPr lang="en-US" sz="2400" b="1" dirty="0"/>
              <a:t> </a:t>
            </a:r>
          </a:p>
          <a:p>
            <a:pPr indent="-137160">
              <a:buClr>
                <a:schemeClr val="accent6">
                  <a:lumMod val="75000"/>
                </a:schemeClr>
              </a:buClr>
              <a:defRPr/>
            </a:pPr>
            <a:endParaRPr lang="en-US" sz="1200" dirty="0">
              <a:solidFill>
                <a:schemeClr val="tx1">
                  <a:lumMod val="75000"/>
                  <a:lumOff val="25000"/>
                </a:schemeClr>
              </a:solidFill>
            </a:endParaRPr>
          </a:p>
          <a:p>
            <a:pPr indent="-137160">
              <a:buClr>
                <a:schemeClr val="accent6">
                  <a:lumMod val="75000"/>
                </a:schemeClr>
              </a:buClr>
              <a:defRPr/>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1848412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800" b="1" dirty="0" smtClean="0">
                <a:effectLst>
                  <a:outerShdw blurRad="38100" dist="38100" dir="2700000" algn="tl">
                    <a:srgbClr val="000000">
                      <a:alpha val="43137"/>
                    </a:srgbClr>
                  </a:outerShdw>
                </a:effectLst>
              </a:rPr>
              <a:t>Independent Evaluations</a:t>
            </a:r>
            <a:endParaRPr lang="en-US" sz="4800" b="1" dirty="0">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a:xfrm>
            <a:off x="3124200" y="6416675"/>
            <a:ext cx="3733800" cy="365125"/>
          </a:xfrm>
        </p:spPr>
        <p:txBody>
          <a:bodyPr/>
          <a:lstStyle/>
          <a:p>
            <a:pPr algn="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normAutofit/>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2954467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781800" cy="1600200"/>
          </a:xfrm>
        </p:spPr>
        <p:txBody>
          <a:bodyPr>
            <a:normAutofit/>
          </a:bodyPr>
          <a:lstStyle/>
          <a:p>
            <a:r>
              <a:rPr lang="en-US" dirty="0" smtClean="0"/>
              <a:t>    Objectives</a:t>
            </a:r>
            <a:endParaRPr lang="en-US" dirty="0"/>
          </a:p>
        </p:txBody>
      </p:sp>
      <p:sp>
        <p:nvSpPr>
          <p:cNvPr id="3" name="Content Placeholder 2"/>
          <p:cNvSpPr>
            <a:spLocks noGrp="1"/>
          </p:cNvSpPr>
          <p:nvPr>
            <p:ph idx="1"/>
          </p:nvPr>
        </p:nvSpPr>
        <p:spPr>
          <a:xfrm>
            <a:off x="762000" y="1752600"/>
            <a:ext cx="7543800" cy="3886200"/>
          </a:xfrm>
        </p:spPr>
        <p:txBody>
          <a:bodyPr>
            <a:normAutofit lnSpcReduction="10000"/>
          </a:bodyPr>
          <a:lstStyle/>
          <a:p>
            <a:pPr marL="0" indent="0" algn="ctr">
              <a:buNone/>
            </a:pPr>
            <a:r>
              <a:rPr lang="en-US" dirty="0" smtClean="0">
                <a:solidFill>
                  <a:schemeClr val="tx1"/>
                </a:solidFill>
              </a:rPr>
              <a:t>Participants will:</a:t>
            </a:r>
          </a:p>
          <a:p>
            <a:r>
              <a:rPr lang="en-US" dirty="0" smtClean="0">
                <a:solidFill>
                  <a:schemeClr val="tx1"/>
                </a:solidFill>
              </a:rPr>
              <a:t>Understand key components of the law.</a:t>
            </a:r>
          </a:p>
          <a:p>
            <a:pPr marL="0" indent="0">
              <a:buNone/>
            </a:pPr>
            <a:endParaRPr lang="en-US" dirty="0" smtClean="0">
              <a:solidFill>
                <a:schemeClr val="tx1"/>
              </a:solidFill>
            </a:endParaRPr>
          </a:p>
          <a:p>
            <a:r>
              <a:rPr lang="en-US" dirty="0" smtClean="0">
                <a:solidFill>
                  <a:schemeClr val="tx1"/>
                </a:solidFill>
              </a:rPr>
              <a:t>Understand how to use provisions of the law to advocate for your child.</a:t>
            </a:r>
          </a:p>
          <a:p>
            <a:pPr marL="0" indent="0">
              <a:buNone/>
            </a:pPr>
            <a:endParaRPr lang="en-US" dirty="0" smtClean="0">
              <a:solidFill>
                <a:schemeClr val="tx1"/>
              </a:solidFill>
            </a:endParaRPr>
          </a:p>
          <a:p>
            <a:r>
              <a:rPr lang="en-US" dirty="0" smtClean="0">
                <a:solidFill>
                  <a:schemeClr val="tx1"/>
                </a:solidFill>
              </a:rPr>
              <a:t>Understand the role of independent evaluations and assessments.</a:t>
            </a:r>
            <a:endParaRPr lang="en-US" dirty="0">
              <a:solidFill>
                <a:schemeClr val="tx1"/>
              </a:solidFill>
            </a:endParaRPr>
          </a:p>
          <a:p>
            <a:endParaRPr lang="en-US" dirty="0" smtClean="0"/>
          </a:p>
          <a:p>
            <a:endParaRPr lang="en-US" dirty="0" smtClean="0"/>
          </a:p>
        </p:txBody>
      </p:sp>
      <p:sp>
        <p:nvSpPr>
          <p:cNvPr id="6" name="Footer Placeholder 5"/>
          <p:cNvSpPr>
            <a:spLocks noGrp="1"/>
          </p:cNvSpPr>
          <p:nvPr>
            <p:ph type="ftr" sz="quarter" idx="11"/>
          </p:nvPr>
        </p:nvSpPr>
        <p:spPr>
          <a:xfrm>
            <a:off x="2514600" y="6416674"/>
            <a:ext cx="3733800" cy="365125"/>
          </a:xfrm>
        </p:spPr>
        <p:txBody>
          <a:bodyPr/>
          <a:lstStyle/>
          <a:p>
            <a:pPr algn="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015025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762000" y="152400"/>
            <a:ext cx="8229600" cy="1036638"/>
          </a:xfrm>
        </p:spPr>
        <p:txBody>
          <a:bodyPr>
            <a:normAutofit/>
          </a:bodyPr>
          <a:lstStyle/>
          <a:p>
            <a:pPr eaLnBrk="1" hangingPunct="1"/>
            <a:r>
              <a:rPr lang="en-US" dirty="0" smtClean="0"/>
              <a:t>Evaluations</a:t>
            </a:r>
          </a:p>
        </p:txBody>
      </p:sp>
      <p:sp>
        <p:nvSpPr>
          <p:cNvPr id="3" name="Footer Placeholder 2"/>
          <p:cNvSpPr>
            <a:spLocks noGrp="1"/>
          </p:cNvSpPr>
          <p:nvPr>
            <p:ph type="ftr" sz="quarter" idx="11"/>
          </p:nvPr>
        </p:nvSpPr>
        <p:spPr>
          <a:xfrm>
            <a:off x="3124200" y="6416675"/>
            <a:ext cx="3657600" cy="365125"/>
          </a:xfrm>
        </p:spPr>
        <p:txBody>
          <a:bodyPr/>
          <a:lstStyle/>
          <a:p>
            <a:pPr algn="r"/>
            <a:r>
              <a:rPr lang="en-US" dirty="0" smtClean="0"/>
              <a:t>Massachusetts Advocates for Children March 2015</a:t>
            </a:r>
            <a:endParaRPr lang="en-US" dirty="0"/>
          </a:p>
        </p:txBody>
      </p:sp>
      <p:sp>
        <p:nvSpPr>
          <p:cNvPr id="24579" name="Slide Number Placeholder 4"/>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6E3905-0EBF-4A7F-A529-075D8E0AE8AE}" type="slidenum">
              <a:rPr lang="en-US" smtClean="0"/>
              <a:pPr eaLnBrk="1" hangingPunct="1"/>
              <a:t>20</a:t>
            </a:fld>
            <a:endParaRPr lang="en-US" smtClean="0"/>
          </a:p>
        </p:txBody>
      </p:sp>
      <p:sp>
        <p:nvSpPr>
          <p:cNvPr id="24581" name="Text Box 3"/>
          <p:cNvSpPr txBox="1">
            <a:spLocks noChangeArrowheads="1"/>
          </p:cNvSpPr>
          <p:nvPr/>
        </p:nvSpPr>
        <p:spPr bwMode="auto">
          <a:xfrm>
            <a:off x="838200" y="2133600"/>
            <a:ext cx="8077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a:latin typeface="Verdana" pitchFamily="34" charset="0"/>
            </a:endParaRPr>
          </a:p>
          <a:p>
            <a:pPr eaLnBrk="1" hangingPunct="1">
              <a:spcBef>
                <a:spcPct val="50000"/>
              </a:spcBef>
              <a:buFont typeface="Wingdings" pitchFamily="2" charset="2"/>
              <a:buChar char="§"/>
            </a:pPr>
            <a:endParaRPr lang="en-US" sz="2400">
              <a:latin typeface="Verdana" pitchFamily="34" charset="0"/>
            </a:endParaRPr>
          </a:p>
        </p:txBody>
      </p:sp>
      <p:sp>
        <p:nvSpPr>
          <p:cNvPr id="24582" name="Text Box 4"/>
          <p:cNvSpPr txBox="1">
            <a:spLocks noChangeArrowheads="1"/>
          </p:cNvSpPr>
          <p:nvPr/>
        </p:nvSpPr>
        <p:spPr bwMode="auto">
          <a:xfrm>
            <a:off x="914400" y="1041070"/>
            <a:ext cx="7239000"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600" b="1" dirty="0">
                <a:latin typeface="Verdana" pitchFamily="34" charset="0"/>
              </a:rPr>
              <a:t>Assessments to consider for students with suspected Autism Spectrum Disorder</a:t>
            </a:r>
          </a:p>
          <a:p>
            <a:pPr eaLnBrk="1" hangingPunct="1">
              <a:spcBef>
                <a:spcPct val="20000"/>
              </a:spcBef>
            </a:pPr>
            <a:endParaRPr lang="en-US" sz="1000" b="1" dirty="0">
              <a:latin typeface="Verdana" pitchFamily="34" charset="0"/>
            </a:endParaRPr>
          </a:p>
          <a:p>
            <a:pPr lvl="2" eaLnBrk="1" hangingPunct="1">
              <a:spcBef>
                <a:spcPct val="20000"/>
              </a:spcBef>
              <a:buFontTx/>
              <a:buChar char="•"/>
            </a:pPr>
            <a:r>
              <a:rPr lang="en-US" dirty="0">
                <a:latin typeface="Verdana" pitchFamily="34" charset="0"/>
                <a:cs typeface="Times New Roman" pitchFamily="18" charset="0"/>
              </a:rPr>
              <a:t>     </a:t>
            </a:r>
            <a:r>
              <a:rPr lang="en-US" sz="1600" dirty="0">
                <a:latin typeface="Verdana" pitchFamily="34" charset="0"/>
                <a:cs typeface="Times New Roman" pitchFamily="18" charset="0"/>
              </a:rPr>
              <a:t>psychological assessment  </a:t>
            </a:r>
          </a:p>
          <a:p>
            <a:pPr lvl="2" eaLnBrk="1" hangingPunct="1">
              <a:spcBef>
                <a:spcPct val="20000"/>
              </a:spcBef>
              <a:buFontTx/>
              <a:buChar char="•"/>
            </a:pPr>
            <a:r>
              <a:rPr lang="en-US" sz="1600" dirty="0">
                <a:latin typeface="Verdana" pitchFamily="34" charset="0"/>
                <a:cs typeface="Times New Roman" pitchFamily="18" charset="0"/>
              </a:rPr>
              <a:t>      neuropsychological assessment</a:t>
            </a:r>
          </a:p>
          <a:p>
            <a:pPr lvl="2" eaLnBrk="1" hangingPunct="1">
              <a:spcBef>
                <a:spcPct val="20000"/>
              </a:spcBef>
              <a:buFontTx/>
              <a:buChar char="•"/>
            </a:pPr>
            <a:r>
              <a:rPr lang="en-US" sz="1600" dirty="0">
                <a:latin typeface="Verdana" pitchFamily="34" charset="0"/>
                <a:cs typeface="Times New Roman" pitchFamily="18" charset="0"/>
              </a:rPr>
              <a:t>      occupational therapy/sensory integration</a:t>
            </a:r>
          </a:p>
          <a:p>
            <a:pPr lvl="2" eaLnBrk="1" hangingPunct="1">
              <a:spcBef>
                <a:spcPct val="20000"/>
              </a:spcBef>
              <a:buFontTx/>
              <a:buChar char="•"/>
            </a:pPr>
            <a:r>
              <a:rPr lang="en-US" sz="1600" dirty="0">
                <a:latin typeface="Verdana" pitchFamily="34" charset="0"/>
                <a:cs typeface="Times New Roman" pitchFamily="18" charset="0"/>
              </a:rPr>
              <a:t>      speech and language assessment</a:t>
            </a:r>
          </a:p>
          <a:p>
            <a:pPr lvl="2" eaLnBrk="1" hangingPunct="1">
              <a:spcBef>
                <a:spcPct val="20000"/>
              </a:spcBef>
              <a:buFontTx/>
              <a:buChar char="•"/>
            </a:pPr>
            <a:r>
              <a:rPr lang="en-US" sz="1600" dirty="0">
                <a:latin typeface="Verdana" pitchFamily="34" charset="0"/>
                <a:cs typeface="Times New Roman" pitchFamily="18" charset="0"/>
              </a:rPr>
              <a:t>      Functional behavior assessment       </a:t>
            </a:r>
          </a:p>
          <a:p>
            <a:pPr lvl="2" eaLnBrk="1" hangingPunct="1">
              <a:spcBef>
                <a:spcPct val="20000"/>
              </a:spcBef>
              <a:buFontTx/>
              <a:buChar char="•"/>
            </a:pPr>
            <a:r>
              <a:rPr lang="en-US" sz="1600" dirty="0">
                <a:latin typeface="Verdana" pitchFamily="34" charset="0"/>
                <a:cs typeface="Times New Roman" pitchFamily="18" charset="0"/>
              </a:rPr>
              <a:t>      Assistive technology/augmentative   </a:t>
            </a:r>
          </a:p>
          <a:p>
            <a:pPr lvl="2" eaLnBrk="1" hangingPunct="1">
              <a:spcBef>
                <a:spcPct val="20000"/>
              </a:spcBef>
            </a:pPr>
            <a:r>
              <a:rPr lang="en-US" sz="1600" dirty="0">
                <a:latin typeface="Verdana" pitchFamily="34" charset="0"/>
                <a:cs typeface="Times New Roman" pitchFamily="18" charset="0"/>
              </a:rPr>
              <a:t>        communication</a:t>
            </a:r>
          </a:p>
          <a:p>
            <a:pPr lvl="2" eaLnBrk="1" hangingPunct="1">
              <a:spcBef>
                <a:spcPct val="20000"/>
              </a:spcBef>
              <a:buFontTx/>
              <a:buChar char="•"/>
            </a:pPr>
            <a:r>
              <a:rPr lang="en-US" sz="1600" dirty="0">
                <a:latin typeface="Verdana" pitchFamily="34" charset="0"/>
                <a:cs typeface="Times New Roman" pitchFamily="18" charset="0"/>
              </a:rPr>
              <a:t>      Physical therapy assessment</a:t>
            </a:r>
          </a:p>
          <a:p>
            <a:pPr lvl="2" eaLnBrk="1" hangingPunct="1">
              <a:spcBef>
                <a:spcPct val="20000"/>
              </a:spcBef>
              <a:buFontTx/>
              <a:buChar char="•"/>
            </a:pPr>
            <a:r>
              <a:rPr lang="en-US" sz="1600" dirty="0">
                <a:latin typeface="Verdana" pitchFamily="34" charset="0"/>
                <a:cs typeface="Times New Roman" pitchFamily="18" charset="0"/>
              </a:rPr>
              <a:t>      Medical assessment</a:t>
            </a:r>
          </a:p>
          <a:p>
            <a:pPr lvl="2" eaLnBrk="1" hangingPunct="1">
              <a:spcBef>
                <a:spcPct val="20000"/>
              </a:spcBef>
              <a:buFontTx/>
              <a:buChar char="•"/>
            </a:pPr>
            <a:r>
              <a:rPr lang="en-US" sz="1600" dirty="0">
                <a:latin typeface="Verdana" pitchFamily="34" charset="0"/>
                <a:cs typeface="Times New Roman" pitchFamily="18" charset="0"/>
              </a:rPr>
              <a:t>      Educational</a:t>
            </a:r>
          </a:p>
          <a:p>
            <a:pPr lvl="2" eaLnBrk="1" hangingPunct="1">
              <a:spcBef>
                <a:spcPct val="20000"/>
              </a:spcBef>
              <a:buFontTx/>
              <a:buChar char="•"/>
            </a:pPr>
            <a:r>
              <a:rPr lang="en-US" sz="1600" dirty="0">
                <a:latin typeface="Verdana" pitchFamily="34" charset="0"/>
                <a:cs typeface="Times New Roman" pitchFamily="18" charset="0"/>
              </a:rPr>
              <a:t>      Home Assessment</a:t>
            </a:r>
          </a:p>
          <a:p>
            <a:pPr lvl="2" eaLnBrk="1" hangingPunct="1">
              <a:spcBef>
                <a:spcPct val="20000"/>
              </a:spcBef>
              <a:buFontTx/>
              <a:buChar char="•"/>
            </a:pPr>
            <a:r>
              <a:rPr lang="en-US" sz="1600" dirty="0">
                <a:latin typeface="Verdana" pitchFamily="34" charset="0"/>
                <a:cs typeface="Times New Roman" pitchFamily="18" charset="0"/>
              </a:rPr>
              <a:t>      Vocational assessment</a:t>
            </a:r>
          </a:p>
          <a:p>
            <a:pPr lvl="2" eaLnBrk="1" hangingPunct="1">
              <a:spcBef>
                <a:spcPct val="20000"/>
              </a:spcBef>
              <a:buFontTx/>
              <a:buChar char="•"/>
            </a:pPr>
            <a:r>
              <a:rPr lang="en-US" sz="1600" dirty="0">
                <a:latin typeface="Verdana" pitchFamily="34" charset="0"/>
                <a:cs typeface="Times New Roman" pitchFamily="18" charset="0"/>
              </a:rPr>
              <a:t>      Independent living assessment</a:t>
            </a:r>
          </a:p>
          <a:p>
            <a:pPr lvl="2" eaLnBrk="1" hangingPunct="1">
              <a:spcBef>
                <a:spcPct val="20000"/>
              </a:spcBef>
              <a:buFontTx/>
              <a:buChar char="•"/>
            </a:pPr>
            <a:r>
              <a:rPr lang="en-US" sz="1600" dirty="0">
                <a:latin typeface="Verdana" pitchFamily="34" charset="0"/>
                <a:cs typeface="Times New Roman" pitchFamily="18" charset="0"/>
              </a:rPr>
              <a:t>      </a:t>
            </a:r>
            <a:r>
              <a:rPr lang="en-US" sz="1600" dirty="0" err="1">
                <a:latin typeface="Verdana" pitchFamily="34" charset="0"/>
                <a:cs typeface="Times New Roman" pitchFamily="18" charset="0"/>
              </a:rPr>
              <a:t>Audiological</a:t>
            </a:r>
            <a:r>
              <a:rPr lang="en-US" sz="1600" dirty="0">
                <a:latin typeface="Verdana" pitchFamily="34" charset="0"/>
                <a:cs typeface="Times New Roman" pitchFamily="18" charset="0"/>
              </a:rPr>
              <a:t>/Central auditory processing</a:t>
            </a:r>
          </a:p>
          <a:p>
            <a:pPr lvl="2" eaLnBrk="1" hangingPunct="1">
              <a:spcBef>
                <a:spcPct val="20000"/>
              </a:spcBef>
              <a:buFontTx/>
              <a:buChar char="•"/>
            </a:pPr>
            <a:r>
              <a:rPr lang="en-US" sz="1600" dirty="0">
                <a:latin typeface="Verdana" pitchFamily="34" charset="0"/>
                <a:cs typeface="Times New Roman" pitchFamily="18" charset="0"/>
              </a:rPr>
              <a:t>      Transition Assessment </a:t>
            </a:r>
          </a:p>
          <a:p>
            <a:pPr lvl="3" eaLnBrk="1" hangingPunct="1">
              <a:spcBef>
                <a:spcPct val="20000"/>
              </a:spcBef>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768732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4"/>
          <p:cNvSpPr txBox="1">
            <a:spLocks noChangeArrowheads="1"/>
          </p:cNvSpPr>
          <p:nvPr/>
        </p:nvSpPr>
        <p:spPr bwMode="auto">
          <a:xfrm>
            <a:off x="1917824" y="2943224"/>
            <a:ext cx="609600"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smtClean="0">
                <a:latin typeface="Garamond" pitchFamily="18" charset="0"/>
              </a:rPr>
              <a:t>NO</a:t>
            </a:r>
            <a:endParaRPr lang="en-US" sz="1400" dirty="0">
              <a:latin typeface="Garamond" pitchFamily="18" charset="0"/>
            </a:endParaRPr>
          </a:p>
        </p:txBody>
      </p:sp>
      <p:sp>
        <p:nvSpPr>
          <p:cNvPr id="25604" name="Rectangle 2"/>
          <p:cNvSpPr>
            <a:spLocks noGrp="1" noChangeArrowheads="1"/>
          </p:cNvSpPr>
          <p:nvPr>
            <p:ph type="title"/>
          </p:nvPr>
        </p:nvSpPr>
        <p:spPr>
          <a:xfrm>
            <a:off x="651871" y="515937"/>
            <a:ext cx="8229600" cy="762000"/>
          </a:xfrm>
        </p:spPr>
        <p:txBody>
          <a:bodyPr>
            <a:noAutofit/>
          </a:bodyPr>
          <a:lstStyle/>
          <a:p>
            <a:pPr eaLnBrk="1" hangingPunct="1"/>
            <a:r>
              <a:rPr lang="en-US" dirty="0" smtClean="0"/>
              <a:t>Evaluations</a:t>
            </a:r>
          </a:p>
        </p:txBody>
      </p:sp>
      <p:sp>
        <p:nvSpPr>
          <p:cNvPr id="5" name="Footer Placeholder 4"/>
          <p:cNvSpPr>
            <a:spLocks noGrp="1"/>
          </p:cNvSpPr>
          <p:nvPr>
            <p:ph type="ftr" sz="quarter" idx="11"/>
          </p:nvPr>
        </p:nvSpPr>
        <p:spPr>
          <a:xfrm>
            <a:off x="2819400" y="6527426"/>
            <a:ext cx="3810000" cy="283006"/>
          </a:xfrm>
        </p:spPr>
        <p:txBody>
          <a:bodyPr/>
          <a:lstStyle/>
          <a:p>
            <a:pPr algn="r"/>
            <a:r>
              <a:rPr lang="en-US" dirty="0" smtClean="0"/>
              <a:t>Massachusetts Advocates for Children March 2015</a:t>
            </a:r>
            <a:endParaRPr lang="en-US" dirty="0"/>
          </a:p>
        </p:txBody>
      </p:sp>
      <p:sp>
        <p:nvSpPr>
          <p:cNvPr id="25603" name="Slide Number Placeholder 5"/>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B3A6E1-5D6B-4E17-8F1C-73F9A2B332FB}" type="slidenum">
              <a:rPr lang="en-US" smtClean="0"/>
              <a:pPr eaLnBrk="1" hangingPunct="1"/>
              <a:t>21</a:t>
            </a:fld>
            <a:endParaRPr lang="en-US" smtClean="0"/>
          </a:p>
        </p:txBody>
      </p:sp>
      <p:sp>
        <p:nvSpPr>
          <p:cNvPr id="25605" name="Text Box 3"/>
          <p:cNvSpPr txBox="1">
            <a:spLocks noChangeArrowheads="1"/>
          </p:cNvSpPr>
          <p:nvPr/>
        </p:nvSpPr>
        <p:spPr bwMode="auto">
          <a:xfrm>
            <a:off x="927100" y="1277937"/>
            <a:ext cx="7467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dirty="0">
                <a:latin typeface="Garamond" pitchFamily="18" charset="0"/>
              </a:rPr>
              <a:t>Parent requests independent evaluation</a:t>
            </a:r>
          </a:p>
        </p:txBody>
      </p:sp>
      <p:sp>
        <p:nvSpPr>
          <p:cNvPr id="25606" name="Text Box 4"/>
          <p:cNvSpPr txBox="1">
            <a:spLocks noChangeArrowheads="1"/>
          </p:cNvSpPr>
          <p:nvPr/>
        </p:nvSpPr>
        <p:spPr bwMode="auto">
          <a:xfrm>
            <a:off x="1775144" y="2283620"/>
            <a:ext cx="2247273"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smtClean="0">
                <a:latin typeface="Garamond" pitchFamily="18" charset="0"/>
              </a:rPr>
              <a:t>Student </a:t>
            </a:r>
            <a:r>
              <a:rPr lang="en-US" sz="1600" dirty="0">
                <a:latin typeface="Garamond" pitchFamily="18" charset="0"/>
              </a:rPr>
              <a:t>is eligible for free or reduced lunch </a:t>
            </a:r>
          </a:p>
        </p:txBody>
      </p:sp>
      <p:sp>
        <p:nvSpPr>
          <p:cNvPr id="25607" name="Text Box 5"/>
          <p:cNvSpPr txBox="1">
            <a:spLocks noChangeArrowheads="1"/>
          </p:cNvSpPr>
          <p:nvPr/>
        </p:nvSpPr>
        <p:spPr bwMode="auto">
          <a:xfrm>
            <a:off x="5334000" y="2322910"/>
            <a:ext cx="2590800"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smtClean="0">
                <a:latin typeface="Garamond" pitchFamily="18" charset="0"/>
              </a:rPr>
              <a:t>Parent </a:t>
            </a:r>
            <a:r>
              <a:rPr lang="en-US" sz="1600" dirty="0">
                <a:latin typeface="Garamond" pitchFamily="18" charset="0"/>
              </a:rPr>
              <a:t>chooses not to provide financial information</a:t>
            </a:r>
          </a:p>
        </p:txBody>
      </p:sp>
      <p:sp>
        <p:nvSpPr>
          <p:cNvPr id="25608" name="Text Box 6"/>
          <p:cNvSpPr txBox="1">
            <a:spLocks noChangeArrowheads="1"/>
          </p:cNvSpPr>
          <p:nvPr/>
        </p:nvSpPr>
        <p:spPr bwMode="auto">
          <a:xfrm>
            <a:off x="5588000" y="3695700"/>
            <a:ext cx="2133600" cy="21852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dirty="0">
                <a:latin typeface="Garamond" pitchFamily="18" charset="0"/>
              </a:rPr>
              <a:t>Within 5 days the district must either:</a:t>
            </a:r>
          </a:p>
          <a:p>
            <a:pPr eaLnBrk="1" hangingPunct="1">
              <a:spcBef>
                <a:spcPct val="50000"/>
              </a:spcBef>
              <a:buFontTx/>
              <a:buChar char="•"/>
            </a:pPr>
            <a:r>
              <a:rPr lang="en-US" sz="1600" dirty="0">
                <a:latin typeface="Garamond" pitchFamily="18" charset="0"/>
              </a:rPr>
              <a:t> </a:t>
            </a:r>
            <a:r>
              <a:rPr lang="en-US" sz="1600" dirty="0" smtClean="0">
                <a:latin typeface="Garamond" pitchFamily="18" charset="0"/>
              </a:rPr>
              <a:t>Agree </a:t>
            </a:r>
            <a:r>
              <a:rPr lang="en-US" sz="1600" dirty="0">
                <a:latin typeface="Garamond" pitchFamily="18" charset="0"/>
              </a:rPr>
              <a:t>to pay for the evaluation     </a:t>
            </a:r>
          </a:p>
          <a:p>
            <a:pPr algn="ctr" eaLnBrk="1" hangingPunct="1">
              <a:spcBef>
                <a:spcPct val="50000"/>
              </a:spcBef>
            </a:pPr>
            <a:r>
              <a:rPr lang="en-US" sz="1600" dirty="0">
                <a:latin typeface="Garamond" pitchFamily="18" charset="0"/>
              </a:rPr>
              <a:t>or</a:t>
            </a:r>
          </a:p>
          <a:p>
            <a:pPr eaLnBrk="1" hangingPunct="1">
              <a:spcBef>
                <a:spcPct val="50000"/>
              </a:spcBef>
              <a:buFontTx/>
              <a:buChar char="•"/>
            </a:pPr>
            <a:r>
              <a:rPr lang="en-US" sz="1600" dirty="0">
                <a:latin typeface="Garamond" pitchFamily="18" charset="0"/>
              </a:rPr>
              <a:t>Initiate a hearing with the BSEA</a:t>
            </a:r>
          </a:p>
        </p:txBody>
      </p:sp>
      <p:sp>
        <p:nvSpPr>
          <p:cNvPr id="25609" name="Text Box 7"/>
          <p:cNvSpPr txBox="1">
            <a:spLocks noChangeArrowheads="1"/>
          </p:cNvSpPr>
          <p:nvPr/>
        </p:nvSpPr>
        <p:spPr bwMode="auto">
          <a:xfrm>
            <a:off x="826814" y="3705813"/>
            <a:ext cx="1868781"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a:latin typeface="Garamond" pitchFamily="18" charset="0"/>
              </a:rPr>
              <a:t>Family agrees to share financial </a:t>
            </a:r>
            <a:r>
              <a:rPr lang="en-US" sz="1600" dirty="0" smtClean="0">
                <a:latin typeface="Garamond" pitchFamily="18" charset="0"/>
              </a:rPr>
              <a:t>information</a:t>
            </a:r>
            <a:endParaRPr lang="en-US" sz="1600" dirty="0">
              <a:latin typeface="Garamond" pitchFamily="18" charset="0"/>
            </a:endParaRPr>
          </a:p>
        </p:txBody>
      </p:sp>
      <p:sp>
        <p:nvSpPr>
          <p:cNvPr id="25612" name="Line 10"/>
          <p:cNvSpPr>
            <a:spLocks noChangeShapeType="1"/>
          </p:cNvSpPr>
          <p:nvPr/>
        </p:nvSpPr>
        <p:spPr bwMode="auto">
          <a:xfrm>
            <a:off x="6629400" y="3171885"/>
            <a:ext cx="0" cy="40951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3" name="Line 11"/>
          <p:cNvSpPr>
            <a:spLocks noChangeShapeType="1"/>
          </p:cNvSpPr>
          <p:nvPr/>
        </p:nvSpPr>
        <p:spPr bwMode="auto">
          <a:xfrm>
            <a:off x="1731502" y="4607679"/>
            <a:ext cx="0" cy="35600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4" name="Text Box 12"/>
          <p:cNvSpPr txBox="1">
            <a:spLocks noChangeArrowheads="1"/>
          </p:cNvSpPr>
          <p:nvPr/>
        </p:nvSpPr>
        <p:spPr bwMode="auto">
          <a:xfrm>
            <a:off x="2070891" y="6099339"/>
            <a:ext cx="525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latin typeface="Garamond" pitchFamily="18" charset="0"/>
              </a:rPr>
              <a:t>Note: under option 1 the school cannot initiate a hearing with the BSEA</a:t>
            </a:r>
          </a:p>
        </p:txBody>
      </p:sp>
      <p:sp>
        <p:nvSpPr>
          <p:cNvPr id="15" name="Line 10"/>
          <p:cNvSpPr>
            <a:spLocks noChangeShapeType="1"/>
          </p:cNvSpPr>
          <p:nvPr/>
        </p:nvSpPr>
        <p:spPr bwMode="auto">
          <a:xfrm>
            <a:off x="3452518" y="3276731"/>
            <a:ext cx="279400" cy="38099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 name="Text Box 5"/>
          <p:cNvSpPr txBox="1">
            <a:spLocks noChangeArrowheads="1"/>
          </p:cNvSpPr>
          <p:nvPr/>
        </p:nvSpPr>
        <p:spPr bwMode="auto">
          <a:xfrm>
            <a:off x="3145470" y="3705813"/>
            <a:ext cx="1321427"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dirty="0" smtClean="0">
                <a:latin typeface="Garamond" pitchFamily="18" charset="0"/>
              </a:rPr>
              <a:t>School </a:t>
            </a:r>
            <a:r>
              <a:rPr lang="en-US" sz="1600" dirty="0">
                <a:latin typeface="Garamond" pitchFamily="18" charset="0"/>
              </a:rPr>
              <a:t>must pay 100% </a:t>
            </a:r>
          </a:p>
        </p:txBody>
      </p:sp>
      <p:sp>
        <p:nvSpPr>
          <p:cNvPr id="17" name="Text Box 5"/>
          <p:cNvSpPr txBox="1">
            <a:spLocks noChangeArrowheads="1"/>
          </p:cNvSpPr>
          <p:nvPr/>
        </p:nvSpPr>
        <p:spPr bwMode="auto">
          <a:xfrm>
            <a:off x="793166" y="4987184"/>
            <a:ext cx="2105613" cy="10772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a:latin typeface="Garamond" pitchFamily="18" charset="0"/>
              </a:rPr>
              <a:t>District pays for its share of the  evaluation costs using sliding fee scale</a:t>
            </a:r>
          </a:p>
        </p:txBody>
      </p:sp>
      <p:sp>
        <p:nvSpPr>
          <p:cNvPr id="2" name="Rectangle 1"/>
          <p:cNvSpPr/>
          <p:nvPr/>
        </p:nvSpPr>
        <p:spPr>
          <a:xfrm>
            <a:off x="2164985" y="1778436"/>
            <a:ext cx="1287533" cy="369332"/>
          </a:xfrm>
          <a:prstGeom prst="rect">
            <a:avLst/>
          </a:prstGeom>
        </p:spPr>
        <p:txBody>
          <a:bodyPr wrap="none">
            <a:spAutoFit/>
          </a:bodyPr>
          <a:lstStyle/>
          <a:p>
            <a:pPr lvl="0" algn="ctr">
              <a:spcBef>
                <a:spcPct val="50000"/>
              </a:spcBef>
            </a:pPr>
            <a:r>
              <a:rPr lang="en-US" u="sng" dirty="0">
                <a:solidFill>
                  <a:srgbClr val="292934"/>
                </a:solidFill>
                <a:latin typeface="Garamond" pitchFamily="18" charset="0"/>
              </a:rPr>
              <a:t>OPTION 1</a:t>
            </a:r>
          </a:p>
        </p:txBody>
      </p:sp>
      <p:sp>
        <p:nvSpPr>
          <p:cNvPr id="19" name="Line 10"/>
          <p:cNvSpPr>
            <a:spLocks noChangeShapeType="1"/>
          </p:cNvSpPr>
          <p:nvPr/>
        </p:nvSpPr>
        <p:spPr bwMode="auto">
          <a:xfrm flipH="1">
            <a:off x="1889228" y="3264631"/>
            <a:ext cx="241300" cy="405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 name="Text Box 4"/>
          <p:cNvSpPr txBox="1">
            <a:spLocks noChangeArrowheads="1"/>
          </p:cNvSpPr>
          <p:nvPr/>
        </p:nvSpPr>
        <p:spPr bwMode="auto">
          <a:xfrm>
            <a:off x="3169966" y="2929579"/>
            <a:ext cx="609600"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smtClean="0">
                <a:latin typeface="Garamond" pitchFamily="18" charset="0"/>
              </a:rPr>
              <a:t>YES</a:t>
            </a:r>
            <a:endParaRPr lang="en-US" sz="1400" dirty="0">
              <a:latin typeface="Garamond" pitchFamily="18" charset="0"/>
            </a:endParaRPr>
          </a:p>
        </p:txBody>
      </p:sp>
      <p:sp>
        <p:nvSpPr>
          <p:cNvPr id="3" name="Rectangle 2"/>
          <p:cNvSpPr/>
          <p:nvPr/>
        </p:nvSpPr>
        <p:spPr>
          <a:xfrm>
            <a:off x="5841999" y="1774785"/>
            <a:ext cx="1245855" cy="369332"/>
          </a:xfrm>
          <a:prstGeom prst="rect">
            <a:avLst/>
          </a:prstGeom>
        </p:spPr>
        <p:txBody>
          <a:bodyPr wrap="none">
            <a:spAutoFit/>
          </a:bodyPr>
          <a:lstStyle/>
          <a:p>
            <a:pPr lvl="0" algn="ctr">
              <a:spcBef>
                <a:spcPct val="50000"/>
              </a:spcBef>
            </a:pPr>
            <a:r>
              <a:rPr lang="en-US" u="sng" dirty="0">
                <a:solidFill>
                  <a:srgbClr val="292934"/>
                </a:solidFill>
                <a:latin typeface="Garamond" pitchFamily="18" charset="0"/>
              </a:rPr>
              <a:t>OPTION </a:t>
            </a:r>
            <a:r>
              <a:rPr lang="en-US" u="sng" dirty="0" smtClean="0">
                <a:solidFill>
                  <a:srgbClr val="292934"/>
                </a:solidFill>
                <a:latin typeface="Garamond" pitchFamily="18" charset="0"/>
              </a:rPr>
              <a:t>2</a:t>
            </a:r>
            <a:endParaRPr lang="en-US" u="sng" dirty="0">
              <a:solidFill>
                <a:srgbClr val="292934"/>
              </a:solidFill>
              <a:latin typeface="Garamond" pitchFamily="18" charset="0"/>
            </a:endParaRPr>
          </a:p>
        </p:txBody>
      </p:sp>
    </p:spTree>
    <p:extLst>
      <p:ext uri="{BB962C8B-B14F-4D97-AF65-F5344CB8AC3E}">
        <p14:creationId xmlns:p14="http://schemas.microsoft.com/office/powerpoint/2010/main" val="2548349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5607"/>
                                        </p:tgtEl>
                                        <p:attrNameLst>
                                          <p:attrName>style.visibility</p:attrName>
                                        </p:attrNameLst>
                                      </p:cBhvr>
                                      <p:to>
                                        <p:strVal val="visible"/>
                                      </p:to>
                                    </p:set>
                                    <p:animEffect transition="in" filter="fade">
                                      <p:cBhvr>
                                        <p:cTn id="12" dur="500"/>
                                        <p:tgtEl>
                                          <p:spTgt spid="25607"/>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612"/>
                                        </p:tgtEl>
                                        <p:attrNameLst>
                                          <p:attrName>style.visibility</p:attrName>
                                        </p:attrNameLst>
                                      </p:cBhvr>
                                      <p:to>
                                        <p:strVal val="visible"/>
                                      </p:to>
                                    </p:set>
                                    <p:animEffect transition="in" filter="fade">
                                      <p:cBhvr>
                                        <p:cTn id="16" dur="500"/>
                                        <p:tgtEl>
                                          <p:spTgt spid="25612"/>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25608"/>
                                        </p:tgtEl>
                                        <p:attrNameLst>
                                          <p:attrName>style.visibility</p:attrName>
                                        </p:attrNameLst>
                                      </p:cBhvr>
                                      <p:to>
                                        <p:strVal val="visible"/>
                                      </p:to>
                                    </p:set>
                                    <p:animEffect transition="in" filter="fade">
                                      <p:cBhvr>
                                        <p:cTn id="20"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25608" grpId="0" animBg="1"/>
      <p:bldP spid="256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788719" y="381000"/>
            <a:ext cx="6781800" cy="1066800"/>
          </a:xfrm>
        </p:spPr>
        <p:txBody>
          <a:bodyPr>
            <a:normAutofit/>
          </a:bodyPr>
          <a:lstStyle/>
          <a:p>
            <a:pPr eaLnBrk="1" hangingPunct="1"/>
            <a:r>
              <a:rPr lang="en-US" dirty="0" smtClean="0"/>
              <a:t>Evaluations</a:t>
            </a:r>
          </a:p>
        </p:txBody>
      </p:sp>
      <p:sp>
        <p:nvSpPr>
          <p:cNvPr id="3" name="Footer Placeholder 2"/>
          <p:cNvSpPr>
            <a:spLocks noGrp="1"/>
          </p:cNvSpPr>
          <p:nvPr>
            <p:ph type="ftr" sz="quarter" idx="11"/>
          </p:nvPr>
        </p:nvSpPr>
        <p:spPr>
          <a:xfrm>
            <a:off x="2362200" y="6416675"/>
            <a:ext cx="3657600" cy="365125"/>
          </a:xfrm>
        </p:spPr>
        <p:txBody>
          <a:bodyPr/>
          <a:lstStyle/>
          <a:p>
            <a:pPr algn="r"/>
            <a:r>
              <a:rPr lang="en-US" smtClean="0"/>
              <a:t>Massachusetts Advocates for Children March 2015</a:t>
            </a:r>
            <a:endParaRPr lang="en-US" dirty="0"/>
          </a:p>
        </p:txBody>
      </p:sp>
      <p:sp>
        <p:nvSpPr>
          <p:cNvPr id="26627" name="Slide Number Placeholder 4"/>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21F6A8-93BE-4D12-B51E-96A1AE96A3FC}" type="slidenum">
              <a:rPr lang="en-US" smtClean="0"/>
              <a:pPr eaLnBrk="1" hangingPunct="1"/>
              <a:t>22</a:t>
            </a:fld>
            <a:endParaRPr lang="en-US" smtClean="0"/>
          </a:p>
        </p:txBody>
      </p:sp>
      <p:sp>
        <p:nvSpPr>
          <p:cNvPr id="26629" name="Text Box 3"/>
          <p:cNvSpPr txBox="1">
            <a:spLocks noChangeArrowheads="1"/>
          </p:cNvSpPr>
          <p:nvPr/>
        </p:nvSpPr>
        <p:spPr bwMode="auto">
          <a:xfrm>
            <a:off x="838200" y="2133600"/>
            <a:ext cx="8077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a:latin typeface="Verdana" pitchFamily="34" charset="0"/>
            </a:endParaRPr>
          </a:p>
          <a:p>
            <a:pPr eaLnBrk="1" hangingPunct="1">
              <a:spcBef>
                <a:spcPct val="50000"/>
              </a:spcBef>
              <a:buFont typeface="Wingdings" pitchFamily="2" charset="2"/>
              <a:buChar char="§"/>
            </a:pPr>
            <a:endParaRPr lang="en-US" sz="2400">
              <a:latin typeface="Verdana" pitchFamily="34" charset="0"/>
            </a:endParaRPr>
          </a:p>
        </p:txBody>
      </p:sp>
      <p:sp>
        <p:nvSpPr>
          <p:cNvPr id="26630" name="Text Box 4"/>
          <p:cNvSpPr txBox="1">
            <a:spLocks noChangeArrowheads="1"/>
          </p:cNvSpPr>
          <p:nvPr/>
        </p:nvSpPr>
        <p:spPr bwMode="auto">
          <a:xfrm>
            <a:off x="874816" y="2114797"/>
            <a:ext cx="7772400" cy="35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000" b="1" dirty="0">
                <a:latin typeface="Verdana" pitchFamily="34" charset="0"/>
                <a:ea typeface="Arial Unicode MS" pitchFamily="34" charset="-128"/>
                <a:cs typeface="Arial Unicode MS" pitchFamily="34" charset="-128"/>
              </a:rPr>
              <a:t>How to select independent evaluators for children with ASD</a:t>
            </a:r>
          </a:p>
          <a:p>
            <a:pPr eaLnBrk="1" hangingPunct="1">
              <a:spcBef>
                <a:spcPct val="20000"/>
              </a:spcBef>
            </a:pPr>
            <a:endParaRPr lang="en-US" sz="1200" b="1" dirty="0">
              <a:latin typeface="Verdana" pitchFamily="34" charset="0"/>
              <a:ea typeface="Arial Unicode MS" pitchFamily="34" charset="-128"/>
              <a:cs typeface="Arial Unicode MS" pitchFamily="34" charset="-128"/>
            </a:endParaRPr>
          </a:p>
          <a:p>
            <a:pPr eaLnBrk="1" hangingPunct="1">
              <a:spcBef>
                <a:spcPct val="20000"/>
              </a:spcBef>
              <a:spcAft>
                <a:spcPct val="50000"/>
              </a:spcAft>
              <a:buFont typeface="Wingdings" pitchFamily="2" charset="2"/>
              <a:buChar char="ü"/>
            </a:pPr>
            <a:r>
              <a:rPr lang="en-US" sz="1600" dirty="0">
                <a:latin typeface="Verdana" pitchFamily="34" charset="0"/>
                <a:cs typeface="Times New Roman" pitchFamily="18" charset="0"/>
              </a:rPr>
              <a:t>   </a:t>
            </a:r>
            <a:r>
              <a:rPr lang="en-US" sz="1600" dirty="0">
                <a:latin typeface="Verdana" pitchFamily="34" charset="0"/>
                <a:ea typeface="Arial Unicode MS" pitchFamily="34" charset="-128"/>
                <a:cs typeface="Arial Unicode MS" pitchFamily="34" charset="-128"/>
              </a:rPr>
              <a:t>Contact your local autism support center for referrals </a:t>
            </a:r>
            <a:endParaRPr lang="en-US" sz="1600" dirty="0">
              <a:latin typeface="Verdana" pitchFamily="34" charset="0"/>
              <a:cs typeface="Times New Roman" pitchFamily="18" charset="0"/>
            </a:endParaRPr>
          </a:p>
          <a:p>
            <a:pPr eaLnBrk="1" hangingPunct="1">
              <a:spcBef>
                <a:spcPct val="20000"/>
              </a:spcBef>
              <a:spcAft>
                <a:spcPct val="50000"/>
              </a:spcAft>
              <a:buFont typeface="Wingdings" pitchFamily="2" charset="2"/>
              <a:buChar char="ü"/>
            </a:pPr>
            <a:r>
              <a:rPr lang="en-US" sz="1600" dirty="0">
                <a:latin typeface="Verdana" pitchFamily="34" charset="0"/>
                <a:cs typeface="Times New Roman" pitchFamily="18" charset="0"/>
              </a:rPr>
              <a:t>   </a:t>
            </a:r>
            <a:r>
              <a:rPr lang="en-US" sz="1600" dirty="0">
                <a:latin typeface="Verdana" pitchFamily="34" charset="0"/>
                <a:ea typeface="Arial Unicode MS" pitchFamily="34" charset="-128"/>
                <a:cs typeface="Arial Unicode MS" pitchFamily="34" charset="-128"/>
              </a:rPr>
              <a:t>Major hospitals </a:t>
            </a:r>
            <a:endParaRPr lang="en-US" sz="1600" dirty="0">
              <a:latin typeface="Verdana" pitchFamily="34" charset="0"/>
              <a:cs typeface="Times New Roman" pitchFamily="18" charset="0"/>
            </a:endParaRPr>
          </a:p>
          <a:p>
            <a:pPr eaLnBrk="1" hangingPunct="1">
              <a:spcBef>
                <a:spcPct val="20000"/>
              </a:spcBef>
              <a:spcAft>
                <a:spcPct val="50000"/>
              </a:spcAft>
              <a:buFont typeface="Wingdings" pitchFamily="2" charset="2"/>
              <a:buChar char="ü"/>
            </a:pPr>
            <a:r>
              <a:rPr lang="en-US" sz="1600" dirty="0">
                <a:latin typeface="Verdana" pitchFamily="34" charset="0"/>
                <a:cs typeface="Times New Roman" pitchFamily="18" charset="0"/>
              </a:rPr>
              <a:t>   </a:t>
            </a:r>
            <a:r>
              <a:rPr lang="en-US" sz="1600" dirty="0">
                <a:latin typeface="Verdana" pitchFamily="34" charset="0"/>
                <a:ea typeface="Arial Unicode MS" pitchFamily="34" charset="-128"/>
                <a:cs typeface="Arial Unicode MS" pitchFamily="34" charset="-128"/>
              </a:rPr>
              <a:t>Talk to other parents for referrals</a:t>
            </a:r>
          </a:p>
          <a:p>
            <a:pPr eaLnBrk="1" hangingPunct="1">
              <a:spcBef>
                <a:spcPct val="20000"/>
              </a:spcBef>
              <a:spcAft>
                <a:spcPct val="50000"/>
              </a:spcAft>
              <a:buFont typeface="Wingdings" pitchFamily="2" charset="2"/>
              <a:buChar char="ü"/>
            </a:pPr>
            <a:r>
              <a:rPr lang="en-US" sz="1600" dirty="0">
                <a:latin typeface="Verdana" pitchFamily="34" charset="0"/>
                <a:ea typeface="Arial Unicode MS" pitchFamily="34" charset="-128"/>
                <a:cs typeface="Arial Unicode MS" pitchFamily="34" charset="-128"/>
              </a:rPr>
              <a:t>   Make sure the evaluator has experience with children with ASD (and  </a:t>
            </a:r>
            <a:r>
              <a:rPr lang="en-US" sz="1600" dirty="0" smtClean="0">
                <a:latin typeface="Verdana" pitchFamily="34" charset="0"/>
                <a:ea typeface="Arial Unicode MS" pitchFamily="34" charset="-128"/>
                <a:cs typeface="Arial Unicode MS" pitchFamily="34" charset="-128"/>
              </a:rPr>
              <a:t>                                               	with </a:t>
            </a:r>
            <a:r>
              <a:rPr lang="en-US" sz="1600" dirty="0">
                <a:latin typeface="Verdana" pitchFamily="34" charset="0"/>
                <a:ea typeface="Arial Unicode MS" pitchFamily="34" charset="-128"/>
                <a:cs typeface="Arial Unicode MS" pitchFamily="34" charset="-128"/>
              </a:rPr>
              <a:t>the kind of programs you are exploring for your child)</a:t>
            </a:r>
          </a:p>
          <a:p>
            <a:pPr eaLnBrk="1" hangingPunct="1">
              <a:spcBef>
                <a:spcPct val="20000"/>
              </a:spcBef>
              <a:spcAft>
                <a:spcPct val="50000"/>
              </a:spcAft>
              <a:buFont typeface="Wingdings" pitchFamily="2" charset="2"/>
              <a:buChar char="ü"/>
            </a:pPr>
            <a:endParaRPr lang="en-US" sz="1600" dirty="0">
              <a:latin typeface="Verdana" pitchFamily="34" charset="0"/>
              <a:ea typeface="Arial Unicode MS" pitchFamily="34" charset="-128"/>
              <a:cs typeface="Arial Unicode MS" pitchFamily="34" charset="-128"/>
            </a:endParaRPr>
          </a:p>
          <a:p>
            <a:pPr eaLnBrk="1" hangingPunct="1">
              <a:spcBef>
                <a:spcPct val="20000"/>
              </a:spcBef>
            </a:pPr>
            <a:r>
              <a:rPr lang="en-US" sz="1600" dirty="0">
                <a:latin typeface="Verdana" pitchFamily="34" charset="0"/>
                <a:cs typeface="Times New Roman" pitchFamily="18" charset="0"/>
              </a:rPr>
              <a:t> NOTE:  There is often a long wait for appointments</a:t>
            </a:r>
            <a:endParaRPr lang="en-US" sz="1600" dirty="0">
              <a:latin typeface="Verdana" pitchFamily="34" charset="0"/>
            </a:endParaRPr>
          </a:p>
        </p:txBody>
      </p:sp>
    </p:spTree>
    <p:extLst>
      <p:ext uri="{BB962C8B-B14F-4D97-AF65-F5344CB8AC3E}">
        <p14:creationId xmlns:p14="http://schemas.microsoft.com/office/powerpoint/2010/main" val="263767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marL="320040" indent="-320040" algn="ctr" fontAlgn="auto">
              <a:spcAft>
                <a:spcPts val="0"/>
              </a:spcAft>
              <a:buClr>
                <a:schemeClr val="accent6">
                  <a:lumMod val="75000"/>
                </a:schemeClr>
              </a:buClr>
              <a:defRPr/>
            </a:pPr>
            <a:r>
              <a:rPr lang="en-US" spc="600" dirty="0" smtClean="0"/>
              <a:t>DECISION</a:t>
            </a:r>
            <a:endParaRPr lang="en-US" spc="600" dirty="0"/>
          </a:p>
        </p:txBody>
      </p:sp>
      <p:sp>
        <p:nvSpPr>
          <p:cNvPr id="3" name="Content Placeholder 2"/>
          <p:cNvSpPr>
            <a:spLocks noGrp="1"/>
          </p:cNvSpPr>
          <p:nvPr>
            <p:ph idx="1"/>
          </p:nvPr>
        </p:nvSpPr>
        <p:spPr>
          <a:xfrm>
            <a:off x="440607" y="1219200"/>
            <a:ext cx="8229600" cy="5059363"/>
          </a:xfrm>
          <a:prstGeom prst="rect">
            <a:avLst/>
          </a:prstGeom>
        </p:spPr>
        <p:txBody>
          <a:bodyPr rtlCol="0">
            <a:normAutofit/>
          </a:bodyPr>
          <a:lstStyle/>
          <a:p>
            <a:pPr marL="0" indent="0" algn="ctr" fontAlgn="auto">
              <a:buClr>
                <a:schemeClr val="accent6">
                  <a:lumMod val="75000"/>
                </a:schemeClr>
              </a:buClr>
              <a:buFont typeface="Arial" charset="0"/>
              <a:buNone/>
              <a:defRPr/>
            </a:pPr>
            <a:endParaRPr lang="en-US"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The issues to be decided in this case are the following: </a:t>
            </a:r>
          </a:p>
          <a:p>
            <a:pPr marL="0" indent="0" algn="ctr" fontAlgn="auto">
              <a:buClr>
                <a:schemeClr val="accent6">
                  <a:lumMod val="75000"/>
                </a:schemeClr>
              </a:buClr>
              <a:buFont typeface="Arial" charset="0"/>
              <a:buNone/>
              <a:defRPr/>
            </a:pPr>
            <a:endParaRPr lang="en-US" sz="20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 Is the IEP providing student with FAPE?</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sym typeface="Wingdings"/>
              </a:rPr>
              <a:t></a:t>
            </a:r>
            <a:r>
              <a:rPr lang="en-US" sz="2000" dirty="0" smtClean="0">
                <a:solidFill>
                  <a:schemeClr val="tx1">
                    <a:lumMod val="75000"/>
                    <a:lumOff val="25000"/>
                  </a:schemeClr>
                </a:solidFill>
              </a:rPr>
              <a:t>Yes    </a:t>
            </a: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no</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If not, can the IEP be changed to provide FAPE in the LRE?</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Yes    </a:t>
            </a: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no</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If not – Out of district placement?</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Yes    </a:t>
            </a: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no</a:t>
            </a:r>
          </a:p>
          <a:p>
            <a:pPr indent="-182880" fontAlgn="auto">
              <a:buClr>
                <a:schemeClr val="accent6">
                  <a:lumMod val="75000"/>
                </a:schemeClr>
              </a:buClr>
              <a:defRPr/>
            </a:pPr>
            <a:endParaRPr lang="en-US" dirty="0">
              <a:solidFill>
                <a:schemeClr val="tx1">
                  <a:lumMod val="75000"/>
                  <a:lumOff val="25000"/>
                </a:schemeClr>
              </a:solidFill>
            </a:endParaRPr>
          </a:p>
        </p:txBody>
      </p:sp>
      <p:sp>
        <p:nvSpPr>
          <p:cNvPr id="4" name="Footer Placeholder 3"/>
          <p:cNvSpPr>
            <a:spLocks noGrp="1"/>
          </p:cNvSpPr>
          <p:nvPr>
            <p:ph type="ftr" sz="quarter" idx="11"/>
          </p:nvPr>
        </p:nvSpPr>
        <p:spPr>
          <a:xfrm>
            <a:off x="2438400" y="6294560"/>
            <a:ext cx="4116922"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104723" y="6330699"/>
            <a:ext cx="533400" cy="365125"/>
          </a:xfrm>
          <a:prstGeom prst="rect">
            <a:avLst/>
          </a:prstGeom>
        </p:spPr>
        <p:txBody>
          <a:bodyPr/>
          <a:lstStyle/>
          <a:p>
            <a:pPr>
              <a:defRPr/>
            </a:pPr>
            <a:fld id="{B6256E84-4A6A-4601-9DDE-0ECF4E6F6B64}" type="slidenum">
              <a:rPr lang="en-US"/>
              <a:pPr>
                <a:defRPr/>
              </a:pPr>
              <a:t>23</a:t>
            </a:fld>
            <a:endParaRPr lang="en-US" dirty="0"/>
          </a:p>
        </p:txBody>
      </p:sp>
      <p:pic>
        <p:nvPicPr>
          <p:cNvPr id="23558"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1913" y="1219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723" y="4632080"/>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3853960"/>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4113" y="5378077"/>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2188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1+#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750" fill="hold"/>
                                        <p:tgtEl>
                                          <p:spTgt spid="9"/>
                                        </p:tgtEl>
                                        <p:attrNameLst>
                                          <p:attrName>ppt_x</p:attrName>
                                        </p:attrNameLst>
                                      </p:cBhvr>
                                      <p:tavLst>
                                        <p:tav tm="0">
                                          <p:val>
                                            <p:strVal val="1+#ppt_w/2"/>
                                          </p:val>
                                        </p:tav>
                                        <p:tav tm="100000">
                                          <p:val>
                                            <p:strVal val="#ppt_x"/>
                                          </p:val>
                                        </p:tav>
                                      </p:tavLst>
                                    </p:anim>
                                    <p:anim calcmode="lin" valueType="num">
                                      <p:cBhvr additive="base">
                                        <p:cTn id="14" dur="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750" fill="hold"/>
                                        <p:tgtEl>
                                          <p:spTgt spid="12"/>
                                        </p:tgtEl>
                                        <p:attrNameLst>
                                          <p:attrName>ppt_x</p:attrName>
                                        </p:attrNameLst>
                                      </p:cBhvr>
                                      <p:tavLst>
                                        <p:tav tm="0">
                                          <p:val>
                                            <p:strVal val="0-#ppt_w/2"/>
                                          </p:val>
                                        </p:tav>
                                        <p:tav tm="100000">
                                          <p:val>
                                            <p:strVal val="#ppt_x"/>
                                          </p:val>
                                        </p:tav>
                                      </p:tavLst>
                                    </p:anim>
                                    <p:anim calcmode="lin" valueType="num">
                                      <p:cBhvr additive="base">
                                        <p:cTn id="20" dur="75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533400"/>
            <a:ext cx="8229600" cy="1676400"/>
          </a:xfrm>
        </p:spPr>
        <p:txBody>
          <a:bodyPr>
            <a:normAutofit fontScale="90000"/>
          </a:bodyPr>
          <a:lstStyle/>
          <a:p>
            <a:pPr fontAlgn="auto">
              <a:defRPr/>
            </a:pPr>
            <a:r>
              <a:rPr lang="en-US" sz="5300" b="1" dirty="0" smtClean="0"/>
              <a:t/>
            </a:r>
            <a:br>
              <a:rPr lang="en-US" sz="5300" b="1" dirty="0" smtClean="0"/>
            </a:br>
            <a:r>
              <a:rPr lang="en-US" sz="5300" dirty="0"/>
              <a:t/>
            </a:r>
            <a:br>
              <a:rPr lang="en-US" sz="5300" dirty="0"/>
            </a:br>
            <a:r>
              <a:rPr lang="en-US" sz="5300" dirty="0" smtClean="0"/>
              <a:t/>
            </a:r>
            <a:br>
              <a:rPr lang="en-US" sz="5300" dirty="0" smtClean="0"/>
            </a:br>
            <a:r>
              <a:rPr lang="en-US" sz="5300" dirty="0"/>
              <a:t/>
            </a:r>
            <a:br>
              <a:rPr lang="en-US" sz="5300" dirty="0"/>
            </a:br>
            <a:r>
              <a:rPr lang="en-US" sz="5300" dirty="0" smtClean="0"/>
              <a:t/>
            </a:r>
            <a:br>
              <a:rPr lang="en-US" sz="5300" dirty="0" smtClean="0"/>
            </a:br>
            <a:r>
              <a:rPr lang="en-US" sz="5300" dirty="0" smtClean="0"/>
              <a:t/>
            </a:r>
            <a:br>
              <a:rPr lang="en-US" sz="5300" dirty="0" smtClean="0"/>
            </a:br>
            <a:r>
              <a:rPr lang="en-US" sz="5300" dirty="0"/>
              <a:t/>
            </a:r>
            <a:br>
              <a:rPr lang="en-US" sz="5300" dirty="0"/>
            </a:br>
            <a:r>
              <a:rPr lang="en-US" sz="4000" dirty="0" smtClean="0"/>
              <a:t>Assistive Technology and Devices</a:t>
            </a:r>
            <a:br>
              <a:rPr lang="en-US" sz="4000" dirty="0" smtClean="0"/>
            </a:br>
            <a:r>
              <a:rPr lang="en-US" sz="5300" b="0" dirty="0" smtClean="0">
                <a:effectLst/>
              </a:rPr>
              <a:t/>
            </a:r>
            <a:br>
              <a:rPr lang="en-US" sz="5300" b="0" dirty="0" smtClean="0">
                <a:effectLst/>
              </a:rPr>
            </a:br>
            <a:r>
              <a:rPr lang="en-US" altLang="en-US" sz="2700" b="0" dirty="0" smtClean="0">
                <a:solidFill>
                  <a:schemeClr val="tx1">
                    <a:lumMod val="75000"/>
                    <a:lumOff val="25000"/>
                  </a:schemeClr>
                </a:solidFill>
                <a:effectLst/>
              </a:rPr>
              <a:t>The </a:t>
            </a:r>
            <a:r>
              <a:rPr lang="en-US" altLang="en-US" sz="2700" b="0" dirty="0">
                <a:solidFill>
                  <a:schemeClr val="tx1">
                    <a:lumMod val="75000"/>
                    <a:lumOff val="25000"/>
                  </a:schemeClr>
                </a:solidFill>
                <a:effectLst/>
              </a:rPr>
              <a:t>IEP Team must consider </a:t>
            </a:r>
            <a:r>
              <a:rPr lang="en-US" altLang="en-US" sz="2700" b="0" dirty="0" smtClean="0">
                <a:solidFill>
                  <a:schemeClr val="tx1">
                    <a:lumMod val="75000"/>
                    <a:lumOff val="25000"/>
                  </a:schemeClr>
                </a:solidFill>
                <a:effectLst/>
              </a:rPr>
              <a:t>assistive </a:t>
            </a:r>
            <a:r>
              <a:rPr lang="en-US" altLang="en-US" sz="2700" b="0" dirty="0">
                <a:solidFill>
                  <a:schemeClr val="tx1">
                    <a:lumMod val="75000"/>
                    <a:lumOff val="25000"/>
                  </a:schemeClr>
                </a:solidFill>
                <a:effectLst/>
              </a:rPr>
              <a:t>technology devices and </a:t>
            </a:r>
            <a:r>
              <a:rPr lang="en-US" altLang="en-US" sz="2700" b="0" dirty="0" smtClean="0">
                <a:solidFill>
                  <a:schemeClr val="tx1">
                    <a:lumMod val="75000"/>
                    <a:lumOff val="25000"/>
                  </a:schemeClr>
                </a:solidFill>
                <a:effectLst/>
              </a:rPr>
              <a:t>services needs</a:t>
            </a:r>
            <a:r>
              <a:rPr lang="en-US" altLang="en-US" sz="2700" b="0" dirty="0">
                <a:solidFill>
                  <a:schemeClr val="tx1">
                    <a:lumMod val="75000"/>
                    <a:lumOff val="25000"/>
                  </a:schemeClr>
                </a:solidFill>
                <a:effectLst/>
              </a:rPr>
              <a:t/>
            </a:r>
            <a:br>
              <a:rPr lang="en-US" altLang="en-US" sz="2700" b="0" dirty="0">
                <a:solidFill>
                  <a:schemeClr val="tx1">
                    <a:lumMod val="75000"/>
                    <a:lumOff val="25000"/>
                  </a:schemeClr>
                </a:solidFill>
                <a:effectLst/>
              </a:rPr>
            </a:br>
            <a:r>
              <a:rPr lang="en-US" altLang="en-US" sz="2700" b="0" dirty="0">
                <a:solidFill>
                  <a:schemeClr val="tx1">
                    <a:lumMod val="75000"/>
                    <a:lumOff val="25000"/>
                  </a:schemeClr>
                </a:solidFill>
                <a:effectLst/>
              </a:rPr>
              <a:t/>
            </a:r>
            <a:br>
              <a:rPr lang="en-US" altLang="en-US" sz="2700" b="0" dirty="0">
                <a:solidFill>
                  <a:schemeClr val="tx1">
                    <a:lumMod val="75000"/>
                    <a:lumOff val="25000"/>
                  </a:schemeClr>
                </a:solidFill>
                <a:effectLst/>
              </a:rPr>
            </a:br>
            <a:r>
              <a:rPr lang="en-US" altLang="en-US" sz="2700" b="0" dirty="0">
                <a:solidFill>
                  <a:schemeClr val="tx1">
                    <a:lumMod val="75000"/>
                    <a:lumOff val="25000"/>
                  </a:schemeClr>
                </a:solidFill>
                <a:effectLst/>
              </a:rPr>
              <a:t>The school district must ensure that assistive technology services and/or devices are made available if required</a:t>
            </a:r>
            <a:br>
              <a:rPr lang="en-US" altLang="en-US" sz="2700" b="0" dirty="0">
                <a:solidFill>
                  <a:schemeClr val="tx1">
                    <a:lumMod val="75000"/>
                    <a:lumOff val="25000"/>
                  </a:schemeClr>
                </a:solidFill>
                <a:effectLst/>
              </a:rPr>
            </a:br>
            <a:r>
              <a:rPr lang="en-US" sz="2700" b="0" dirty="0">
                <a:effectLst/>
              </a:rPr>
              <a:t/>
            </a:r>
            <a:br>
              <a:rPr lang="en-US" sz="2700" b="0" dirty="0">
                <a:effectLst/>
              </a:rPr>
            </a:br>
            <a:r>
              <a:rPr lang="en-US" sz="2700" b="1" dirty="0" smtClean="0"/>
              <a:t/>
            </a:r>
            <a:br>
              <a:rPr lang="en-US" sz="2700" b="1" dirty="0" smtClean="0"/>
            </a:br>
            <a:r>
              <a:rPr lang="en-US" dirty="0"/>
              <a:t/>
            </a:r>
            <a:br>
              <a:rPr lang="en-US" dirty="0"/>
            </a:br>
            <a:r>
              <a:rPr lang="en-US" sz="3600" dirty="0"/>
              <a:t/>
            </a:r>
            <a:br>
              <a:rPr lang="en-US" sz="3600" dirty="0"/>
            </a:br>
            <a:endParaRPr lang="en-US" sz="3600" dirty="0"/>
          </a:p>
        </p:txBody>
      </p:sp>
      <p:sp>
        <p:nvSpPr>
          <p:cNvPr id="5" name="Footer Placeholder 4"/>
          <p:cNvSpPr>
            <a:spLocks noGrp="1"/>
          </p:cNvSpPr>
          <p:nvPr>
            <p:ph type="ftr" sz="quarter" idx="11"/>
          </p:nvPr>
        </p:nvSpPr>
        <p:spPr>
          <a:xfrm>
            <a:off x="2286000" y="6416675"/>
            <a:ext cx="3733800" cy="365125"/>
          </a:xfrm>
        </p:spPr>
        <p:txBody>
          <a:bodyPr/>
          <a:lstStyle/>
          <a:p>
            <a:pPr algn="r"/>
            <a:r>
              <a:rPr lang="en-US" dirty="0" smtClean="0"/>
              <a:t>Massachusetts Advocates for Children March 2015</a:t>
            </a:r>
            <a:endParaRPr lang="en-US" dirty="0"/>
          </a:p>
        </p:txBody>
      </p:sp>
      <p:sp>
        <p:nvSpPr>
          <p:cNvPr id="6" name="Slide Number Placeholder 5"/>
          <p:cNvSpPr>
            <a:spLocks noGrp="1"/>
          </p:cNvSpPr>
          <p:nvPr>
            <p:ph type="sldNum" sz="quarter" idx="12"/>
          </p:nvPr>
        </p:nvSpPr>
        <p:spPr/>
        <p:txBody>
          <a:bodyPr>
            <a:normAutofit/>
          </a:bodyPr>
          <a:lstStyle/>
          <a:p>
            <a:fld id="{0CFEC368-1D7A-4F81-ABF6-AE0E36BAF64C}" type="slidenum">
              <a:rPr lang="en-US" smtClean="0"/>
              <a:pPr/>
              <a:t>24</a:t>
            </a:fld>
            <a:endParaRPr lang="en-US" dirty="0"/>
          </a:p>
        </p:txBody>
      </p:sp>
    </p:spTree>
    <p:extLst>
      <p:ext uri="{BB962C8B-B14F-4D97-AF65-F5344CB8AC3E}">
        <p14:creationId xmlns:p14="http://schemas.microsoft.com/office/powerpoint/2010/main" val="4051120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Case study: </a:t>
            </a:r>
            <a:r>
              <a:rPr lang="en-US" altLang="en-US" dirty="0" smtClean="0"/>
              <a:t>Xavier</a:t>
            </a:r>
            <a:endParaRPr lang="en-US" dirty="0"/>
          </a:p>
        </p:txBody>
      </p:sp>
      <p:sp>
        <p:nvSpPr>
          <p:cNvPr id="3" name="Content Placeholder 2"/>
          <p:cNvSpPr>
            <a:spLocks noGrp="1"/>
          </p:cNvSpPr>
          <p:nvPr>
            <p:ph idx="1"/>
          </p:nvPr>
        </p:nvSpPr>
        <p:spPr>
          <a:xfrm>
            <a:off x="1219200" y="1676400"/>
            <a:ext cx="7162800" cy="4419600"/>
          </a:xfrm>
        </p:spPr>
        <p:txBody>
          <a:bodyPr>
            <a:normAutofit fontScale="92500" lnSpcReduction="10000"/>
          </a:bodyPr>
          <a:lstStyle/>
          <a:p>
            <a:pPr>
              <a:defRPr/>
            </a:pPr>
            <a:r>
              <a:rPr lang="en-US" sz="2000" dirty="0" smtClean="0"/>
              <a:t>19 years old, ASD, ADHD, anxiety disorder</a:t>
            </a:r>
            <a:endParaRPr lang="en-US" sz="2000" dirty="0"/>
          </a:p>
          <a:p>
            <a:pPr marL="102870" indent="0">
              <a:buNone/>
              <a:defRPr/>
            </a:pPr>
            <a:endParaRPr lang="en-US" sz="2000" dirty="0"/>
          </a:p>
          <a:p>
            <a:pPr>
              <a:defRPr/>
            </a:pPr>
            <a:r>
              <a:rPr lang="en-US" sz="2000" dirty="0" smtClean="0"/>
              <a:t>Strong academically</a:t>
            </a:r>
          </a:p>
          <a:p>
            <a:pPr marL="137160" indent="0">
              <a:buNone/>
              <a:defRPr/>
            </a:pPr>
            <a:endParaRPr lang="en-US" sz="2000" dirty="0" smtClean="0"/>
          </a:p>
          <a:p>
            <a:pPr>
              <a:defRPr/>
            </a:pPr>
            <a:r>
              <a:rPr lang="en-US" sz="2000" dirty="0" smtClean="0"/>
              <a:t>General education class with some supports and services</a:t>
            </a:r>
            <a:endParaRPr lang="en-US" sz="2000" dirty="0"/>
          </a:p>
          <a:p>
            <a:pPr marL="102870" indent="0">
              <a:buNone/>
              <a:defRPr/>
            </a:pPr>
            <a:endParaRPr lang="en-US" sz="2000" dirty="0"/>
          </a:p>
          <a:p>
            <a:pPr>
              <a:defRPr/>
            </a:pPr>
            <a:r>
              <a:rPr lang="en-US" sz="2000" dirty="0" smtClean="0"/>
              <a:t>Significant pragmatic language deficit</a:t>
            </a:r>
            <a:endParaRPr lang="en-US" sz="2000" dirty="0"/>
          </a:p>
          <a:p>
            <a:pPr marL="102870" indent="0">
              <a:buNone/>
              <a:defRPr/>
            </a:pPr>
            <a:endParaRPr lang="en-US" sz="2000" dirty="0"/>
          </a:p>
          <a:p>
            <a:pPr>
              <a:defRPr/>
            </a:pPr>
            <a:r>
              <a:rPr lang="en-US" sz="2000" dirty="0" smtClean="0"/>
              <a:t>Poor organizational, executive function skills</a:t>
            </a:r>
            <a:endParaRPr lang="en-US" sz="2000" dirty="0"/>
          </a:p>
          <a:p>
            <a:pPr marL="102870" indent="0">
              <a:buNone/>
              <a:defRPr/>
            </a:pPr>
            <a:endParaRPr lang="en-US" sz="2000" dirty="0"/>
          </a:p>
          <a:p>
            <a:pPr>
              <a:defRPr/>
            </a:pPr>
            <a:r>
              <a:rPr lang="en-US" sz="2000" dirty="0" smtClean="0"/>
              <a:t>No friends </a:t>
            </a:r>
            <a:endParaRPr lang="en-US" sz="2000" dirty="0"/>
          </a:p>
          <a:p>
            <a:pPr marL="102870" indent="0">
              <a:buNone/>
              <a:defRPr/>
            </a:pPr>
            <a:endParaRPr lang="en-US" sz="2000" dirty="0"/>
          </a:p>
          <a:p>
            <a:r>
              <a:rPr lang="en-US" sz="2000" dirty="0" smtClean="0"/>
              <a:t>Attended one class at community college</a:t>
            </a:r>
            <a:endParaRPr lang="en-US" sz="2000" dirty="0"/>
          </a:p>
          <a:p>
            <a:pPr marL="102870" indent="0">
              <a:buNone/>
            </a:pPr>
            <a:endParaRPr lang="en-US" sz="1500" dirty="0"/>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1958392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19200" y="152400"/>
            <a:ext cx="6512511" cy="1143000"/>
          </a:xfrm>
        </p:spPr>
        <p:txBody>
          <a:bodyPr/>
          <a:lstStyle/>
          <a:p>
            <a:pPr marL="320040" indent="-320040" fontAlgn="auto">
              <a:spcAft>
                <a:spcPts val="0"/>
              </a:spcAft>
              <a:buClr>
                <a:schemeClr val="accent6">
                  <a:lumMod val="75000"/>
                </a:schemeClr>
              </a:buClr>
              <a:defRPr/>
            </a:pPr>
            <a:r>
              <a:rPr lang="en-US" altLang="en-US" dirty="0" smtClean="0"/>
              <a:t>Case study: Xavier</a:t>
            </a:r>
          </a:p>
        </p:txBody>
      </p:sp>
      <p:sp>
        <p:nvSpPr>
          <p:cNvPr id="3" name="Content Placeholder 2"/>
          <p:cNvSpPr>
            <a:spLocks noGrp="1"/>
          </p:cNvSpPr>
          <p:nvPr>
            <p:ph idx="1"/>
          </p:nvPr>
        </p:nvSpPr>
        <p:spPr>
          <a:xfrm>
            <a:off x="1752600" y="1066800"/>
            <a:ext cx="6400800" cy="4343400"/>
          </a:xfrm>
          <a:prstGeom prst="rect">
            <a:avLst/>
          </a:prstGeom>
        </p:spPr>
        <p:txBody>
          <a:bodyPr rtlCol="0">
            <a:normAutofit/>
          </a:bodyPr>
          <a:lstStyle/>
          <a:p>
            <a:pPr indent="-182880" algn="ctr" fontAlgn="auto">
              <a:buClr>
                <a:schemeClr val="accent6">
                  <a:lumMod val="75000"/>
                </a:schemeClr>
              </a:buClr>
              <a:defRPr/>
            </a:pPr>
            <a:endParaRPr lang="en-US" sz="12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2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200" dirty="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2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6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600" dirty="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6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100" dirty="0" smtClean="0">
                <a:solidFill>
                  <a:schemeClr val="tx1">
                    <a:lumMod val="75000"/>
                    <a:lumOff val="25000"/>
                  </a:schemeClr>
                </a:solidFill>
              </a:rPr>
              <a:t>One of the issues to be decided in this case: </a:t>
            </a:r>
          </a:p>
          <a:p>
            <a:pPr marL="0" indent="0" algn="ctr" fontAlgn="auto">
              <a:buClr>
                <a:schemeClr val="accent6">
                  <a:lumMod val="75000"/>
                </a:schemeClr>
              </a:buClr>
              <a:buFont typeface="Arial" charset="0"/>
              <a:buNone/>
              <a:defRPr/>
            </a:pPr>
            <a:endParaRPr lang="en-US" sz="21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100" dirty="0" smtClean="0">
                <a:solidFill>
                  <a:schemeClr val="tx1">
                    <a:lumMod val="75000"/>
                    <a:lumOff val="25000"/>
                  </a:schemeClr>
                </a:solidFill>
              </a:rPr>
              <a:t>  Where appropriate transition planning and services provided?</a:t>
            </a:r>
          </a:p>
          <a:p>
            <a:pPr marL="0" indent="0" algn="ctr" fontAlgn="auto">
              <a:buClr>
                <a:schemeClr val="accent6">
                  <a:lumMod val="75000"/>
                </a:schemeClr>
              </a:buClr>
              <a:buFont typeface="Arial" charset="0"/>
              <a:buNone/>
              <a:defRPr/>
            </a:pPr>
            <a:r>
              <a:rPr lang="en-US" sz="2100" dirty="0" smtClean="0">
                <a:solidFill>
                  <a:schemeClr val="tx1">
                    <a:lumMod val="75000"/>
                    <a:lumOff val="25000"/>
                  </a:schemeClr>
                </a:solidFill>
                <a:sym typeface="Wingdings"/>
              </a:rPr>
              <a:t></a:t>
            </a:r>
            <a:r>
              <a:rPr lang="en-US" sz="2100" dirty="0" smtClean="0">
                <a:solidFill>
                  <a:schemeClr val="tx1">
                    <a:lumMod val="75000"/>
                    <a:lumOff val="25000"/>
                  </a:schemeClr>
                </a:solidFill>
              </a:rPr>
              <a:t>Yes </a:t>
            </a:r>
            <a:r>
              <a:rPr lang="en-US" sz="2100" dirty="0" smtClean="0">
                <a:solidFill>
                  <a:schemeClr val="tx1">
                    <a:lumMod val="75000"/>
                    <a:lumOff val="25000"/>
                  </a:schemeClr>
                </a:solidFill>
                <a:sym typeface="Wingdings"/>
              </a:rPr>
              <a:t> </a:t>
            </a:r>
            <a:r>
              <a:rPr lang="en-US" sz="2100" dirty="0" smtClean="0">
                <a:solidFill>
                  <a:schemeClr val="tx1">
                    <a:lumMod val="75000"/>
                    <a:lumOff val="25000"/>
                  </a:schemeClr>
                </a:solidFill>
              </a:rPr>
              <a:t>no</a:t>
            </a: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p:txBody>
      </p:sp>
      <p:sp>
        <p:nvSpPr>
          <p:cNvPr id="4" name="Footer Placeholder 3"/>
          <p:cNvSpPr>
            <a:spLocks noGrp="1"/>
          </p:cNvSpPr>
          <p:nvPr>
            <p:ph type="ftr" sz="quarter" idx="11"/>
          </p:nvPr>
        </p:nvSpPr>
        <p:spPr>
          <a:xfrm>
            <a:off x="2362200" y="6172200"/>
            <a:ext cx="3733800"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000999" y="6354762"/>
            <a:ext cx="645111" cy="365125"/>
          </a:xfrm>
          <a:prstGeom prst="rect">
            <a:avLst/>
          </a:prstGeom>
        </p:spPr>
        <p:txBody>
          <a:bodyPr/>
          <a:lstStyle/>
          <a:p>
            <a:pPr>
              <a:defRPr/>
            </a:pPr>
            <a:fld id="{08013C30-7DA2-4017-A64E-14F99697FBA9}" type="slidenum">
              <a:rPr lang="en-US"/>
              <a:pPr>
                <a:defRPr/>
              </a:pPr>
              <a:t>26</a:t>
            </a:fld>
            <a:endParaRPr lang="en-US"/>
          </a:p>
        </p:txBody>
      </p:sp>
      <p:pic>
        <p:nvPicPr>
          <p:cNvPr id="26630"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219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1442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1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3886200"/>
          </a:xfrm>
          <a:prstGeom prst="rect">
            <a:avLst/>
          </a:prstGeom>
        </p:spPr>
        <p:txBody>
          <a:bodyPr rtlCol="0">
            <a:normAutofit/>
          </a:bodyPr>
          <a:lstStyle/>
          <a:p>
            <a:pPr indent="-182880" fontAlgn="auto">
              <a:spcAft>
                <a:spcPts val="0"/>
              </a:spcAft>
              <a:buClr>
                <a:schemeClr val="accent6">
                  <a:lumMod val="75000"/>
                </a:schemeClr>
              </a:buClr>
              <a:buFont typeface="Arial" pitchFamily="34" charset="0"/>
              <a:buChar char="•"/>
              <a:defRPr/>
            </a:pPr>
            <a:endParaRPr lang="en-US" b="1" i="1" dirty="0" smtClean="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b="1" i="1" dirty="0">
              <a:solidFill>
                <a:schemeClr val="tx1">
                  <a:lumMod val="75000"/>
                  <a:lumOff val="25000"/>
                </a:schemeClr>
              </a:solidFill>
            </a:endParaRPr>
          </a:p>
          <a:p>
            <a:pPr marL="0" indent="0" algn="ctr" fontAlgn="auto">
              <a:spcAft>
                <a:spcPts val="0"/>
              </a:spcAft>
              <a:buClr>
                <a:schemeClr val="accent6">
                  <a:lumMod val="75000"/>
                </a:schemeClr>
              </a:buClr>
              <a:buFont typeface="Arial" charset="0"/>
              <a:buNone/>
              <a:defRPr/>
            </a:pPr>
            <a:r>
              <a:rPr lang="en-US" b="1" i="1" dirty="0" smtClean="0">
                <a:solidFill>
                  <a:schemeClr val="tx1">
                    <a:lumMod val="75000"/>
                    <a:lumOff val="25000"/>
                  </a:schemeClr>
                </a:solidFill>
              </a:rPr>
              <a:t>“The purpose of special education is to prepare </a:t>
            </a:r>
            <a:r>
              <a:rPr lang="en-US" b="1" i="1" dirty="0">
                <a:solidFill>
                  <a:schemeClr val="tx1">
                    <a:lumMod val="75000"/>
                    <a:lumOff val="25000"/>
                  </a:schemeClr>
                </a:solidFill>
              </a:rPr>
              <a:t>students with disabilities for further education, employment, and independent living..."</a:t>
            </a:r>
            <a:r>
              <a:rPr lang="en-US" b="1" dirty="0">
                <a:solidFill>
                  <a:schemeClr val="tx1">
                    <a:lumMod val="75000"/>
                    <a:lumOff val="25000"/>
                  </a:schemeClr>
                </a:solidFill>
              </a:rPr>
              <a:t> </a:t>
            </a:r>
            <a:endParaRPr lang="en-US" b="1" dirty="0" smtClean="0">
              <a:solidFill>
                <a:schemeClr val="tx1">
                  <a:lumMod val="75000"/>
                  <a:lumOff val="25000"/>
                </a:schemeClr>
              </a:solidFill>
            </a:endParaRPr>
          </a:p>
          <a:p>
            <a:pPr marL="0" indent="0"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rPr>
              <a:t>IDEA  </a:t>
            </a:r>
            <a:r>
              <a:rPr lang="en-US" sz="1200" dirty="0">
                <a:solidFill>
                  <a:schemeClr val="tx1">
                    <a:lumMod val="75000"/>
                    <a:lumOff val="25000"/>
                  </a:schemeClr>
                </a:solidFill>
              </a:rPr>
              <a:t>20 U.S.C. 1400(d) </a:t>
            </a: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457200" y="6172200"/>
            <a:ext cx="57912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077200" y="6172200"/>
            <a:ext cx="457200" cy="365125"/>
          </a:xfrm>
          <a:prstGeom prst="rect">
            <a:avLst/>
          </a:prstGeom>
        </p:spPr>
        <p:txBody>
          <a:bodyPr>
            <a:normAutofit/>
          </a:bodyPr>
          <a:lstStyle/>
          <a:p>
            <a:pPr>
              <a:defRPr/>
            </a:pPr>
            <a:fld id="{9D075293-2427-4C7F-9CBE-790BC173C857}" type="slidenum">
              <a:rPr lang="en-US"/>
              <a:pPr>
                <a:defRPr/>
              </a:pPr>
              <a:t>27</a:t>
            </a:fld>
            <a:endParaRPr lang="en-US"/>
          </a:p>
        </p:txBody>
      </p:sp>
    </p:spTree>
    <p:extLst>
      <p:ext uri="{BB962C8B-B14F-4D97-AF65-F5344CB8AC3E}">
        <p14:creationId xmlns:p14="http://schemas.microsoft.com/office/powerpoint/2010/main" val="173642324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228600"/>
            <a:ext cx="7239000" cy="838200"/>
          </a:xfrm>
        </p:spPr>
        <p:txBody>
          <a:bodyPr>
            <a:normAutofit fontScale="90000"/>
          </a:bodyPr>
          <a:lstStyle/>
          <a:p>
            <a:pPr marL="320040" indent="-320040" algn="ctr" fontAlgn="auto">
              <a:spcAft>
                <a:spcPts val="0"/>
              </a:spcAft>
              <a:buClr>
                <a:schemeClr val="accent6">
                  <a:lumMod val="75000"/>
                </a:schemeClr>
              </a:buClr>
              <a:defRPr/>
            </a:pPr>
            <a:r>
              <a:rPr lang="en-US" altLang="en-US" sz="6000" dirty="0" smtClean="0"/>
              <a:t>Transition</a:t>
            </a:r>
          </a:p>
        </p:txBody>
      </p:sp>
      <p:sp>
        <p:nvSpPr>
          <p:cNvPr id="17411" name="Content Placeholder 2"/>
          <p:cNvSpPr>
            <a:spLocks noGrp="1"/>
          </p:cNvSpPr>
          <p:nvPr>
            <p:ph idx="1"/>
          </p:nvPr>
        </p:nvSpPr>
        <p:spPr>
          <a:xfrm>
            <a:off x="1066800" y="1371600"/>
            <a:ext cx="7467600" cy="4419600"/>
          </a:xfrm>
          <a:prstGeom prst="rect">
            <a:avLst/>
          </a:prstGeom>
        </p:spPr>
        <p:txBody>
          <a:bodyPr rtlCol="0">
            <a:normAutofit/>
          </a:bodyPr>
          <a:lstStyle/>
          <a:p>
            <a:pPr indent="-182880" fontAlgn="auto">
              <a:lnSpc>
                <a:spcPct val="80000"/>
              </a:lnSpc>
              <a:spcAft>
                <a:spcPts val="0"/>
              </a:spcAft>
              <a:buClr>
                <a:schemeClr val="accent6">
                  <a:lumMod val="75000"/>
                </a:schemeClr>
              </a:buClr>
              <a:buFont typeface="Wingdings" pitchFamily="2" charset="2"/>
              <a:buNone/>
              <a:defRPr/>
            </a:pPr>
            <a:endParaRPr lang="en-US" sz="2800" dirty="0" smtClean="0">
              <a:solidFill>
                <a:schemeClr val="tx1">
                  <a:lumMod val="75000"/>
                  <a:lumOff val="25000"/>
                </a:schemeClr>
              </a:solidFill>
              <a:ea typeface="ＭＳ Ｐゴシック" pitchFamily="34" charset="-128"/>
              <a:cs typeface="Times New Roman" pitchFamily="18" charset="0"/>
            </a:endParaRPr>
          </a:p>
          <a:p>
            <a:pPr marL="0" indent="0" fontAlgn="auto">
              <a:lnSpc>
                <a:spcPct val="80000"/>
              </a:lnSpc>
              <a:spcAft>
                <a:spcPts val="0"/>
              </a:spcAft>
              <a:buClr>
                <a:schemeClr val="accent6">
                  <a:lumMod val="75000"/>
                </a:schemeClr>
              </a:buClr>
              <a:buFont typeface="Arial" pitchFamily="34" charset="0"/>
              <a:buNone/>
              <a:defRPr/>
            </a:pPr>
            <a:endParaRPr lang="en-US" sz="2800" dirty="0" smtClean="0">
              <a:solidFill>
                <a:schemeClr val="tx1">
                  <a:lumMod val="75000"/>
                  <a:lumOff val="25000"/>
                </a:schemeClr>
              </a:solidFill>
              <a:ea typeface="ＭＳ Ｐゴシック" pitchFamily="34" charset="-128"/>
              <a:cs typeface="Times New Roman" pitchFamily="18" charset="0"/>
            </a:endParaRPr>
          </a:p>
          <a:p>
            <a:pPr marL="0" indent="0" algn="ctr" fontAlgn="auto">
              <a:lnSpc>
                <a:spcPct val="80000"/>
              </a:lnSpc>
              <a:spcAft>
                <a:spcPts val="0"/>
              </a:spcAft>
              <a:buClr>
                <a:schemeClr val="accent6">
                  <a:lumMod val="75000"/>
                </a:schemeClr>
              </a:buClr>
              <a:buFont typeface="Arial" pitchFamily="34" charset="0"/>
              <a:buNone/>
              <a:defRPr/>
            </a:pPr>
            <a:r>
              <a:rPr lang="en-US" sz="2800" dirty="0" smtClean="0">
                <a:solidFill>
                  <a:schemeClr val="tx1">
                    <a:lumMod val="75000"/>
                    <a:lumOff val="25000"/>
                  </a:schemeClr>
                </a:solidFill>
                <a:ea typeface="ＭＳ Ｐゴシック" pitchFamily="34" charset="-128"/>
                <a:cs typeface="Times New Roman" pitchFamily="18" charset="0"/>
              </a:rPr>
              <a:t>Transition services must be based on each youth</a:t>
            </a:r>
            <a:r>
              <a:rPr lang="ja-JP" altLang="en-US" sz="2800" dirty="0" smtClean="0">
                <a:solidFill>
                  <a:schemeClr val="tx1">
                    <a:lumMod val="75000"/>
                    <a:lumOff val="25000"/>
                  </a:schemeClr>
                </a:solidFill>
                <a:cs typeface="Times New Roman" pitchFamily="18" charset="0"/>
              </a:rPr>
              <a:t>’</a:t>
            </a:r>
            <a:r>
              <a:rPr lang="en-US" altLang="ja-JP" sz="2800" dirty="0" smtClean="0">
                <a:solidFill>
                  <a:schemeClr val="tx1">
                    <a:lumMod val="75000"/>
                    <a:lumOff val="25000"/>
                  </a:schemeClr>
                </a:solidFill>
                <a:cs typeface="Times New Roman" pitchFamily="18" charset="0"/>
              </a:rPr>
              <a:t>s individual needs</a:t>
            </a:r>
          </a:p>
          <a:p>
            <a:pPr marL="0" indent="0" fontAlgn="auto">
              <a:lnSpc>
                <a:spcPct val="80000"/>
              </a:lnSpc>
              <a:spcAft>
                <a:spcPts val="0"/>
              </a:spcAft>
              <a:buClr>
                <a:schemeClr val="accent6">
                  <a:lumMod val="75000"/>
                </a:schemeClr>
              </a:buClr>
              <a:buFont typeface="Arial" pitchFamily="34" charset="0"/>
              <a:buNone/>
              <a:defRPr/>
            </a:pPr>
            <a:endParaRPr lang="en-US" altLang="ja-JP" sz="2800" dirty="0" smtClean="0">
              <a:solidFill>
                <a:schemeClr val="tx1">
                  <a:lumMod val="75000"/>
                  <a:lumOff val="25000"/>
                </a:schemeClr>
              </a:solidFill>
              <a:cs typeface="Times New Roman" pitchFamily="18" charset="0"/>
            </a:endParaRPr>
          </a:p>
          <a:p>
            <a:pPr marL="0" indent="0" fontAlgn="auto">
              <a:lnSpc>
                <a:spcPct val="80000"/>
              </a:lnSpc>
              <a:spcAft>
                <a:spcPts val="0"/>
              </a:spcAft>
              <a:buClr>
                <a:schemeClr val="accent6">
                  <a:lumMod val="75000"/>
                </a:schemeClr>
              </a:buClr>
              <a:buFont typeface="Arial" pitchFamily="34" charset="0"/>
              <a:buNone/>
              <a:defRPr/>
            </a:pPr>
            <a:endParaRPr lang="en-US" altLang="ja-JP" sz="2800" dirty="0" smtClean="0">
              <a:solidFill>
                <a:schemeClr val="tx1">
                  <a:lumMod val="75000"/>
                  <a:lumOff val="25000"/>
                </a:schemeClr>
              </a:solidFill>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ea typeface="ＭＳ Ｐゴシック" pitchFamily="34" charset="-128"/>
              </a:rPr>
              <a:t>CFR </a:t>
            </a:r>
            <a:r>
              <a:rPr lang="en-US" sz="1200" dirty="0">
                <a:solidFill>
                  <a:schemeClr val="tx1">
                    <a:lumMod val="75000"/>
                    <a:lumOff val="25000"/>
                  </a:schemeClr>
                </a:solidFill>
                <a:ea typeface="ＭＳ Ｐゴシック" pitchFamily="34" charset="-128"/>
              </a:rPr>
              <a:t>300.43 (a)(2</a:t>
            </a:r>
            <a:r>
              <a:rPr lang="en-US" sz="1200" dirty="0" smtClean="0">
                <a:solidFill>
                  <a:schemeClr val="tx1">
                    <a:lumMod val="75000"/>
                    <a:lumOff val="25000"/>
                  </a:schemeClr>
                </a:solidFill>
                <a:ea typeface="ＭＳ Ｐゴシック" pitchFamily="34" charset="-128"/>
              </a:rPr>
              <a:t>)</a:t>
            </a:r>
            <a:endParaRPr lang="en-US" sz="1200" dirty="0">
              <a:solidFill>
                <a:schemeClr val="tx1">
                  <a:lumMod val="75000"/>
                  <a:lumOff val="25000"/>
                </a:schemeClr>
              </a:solidFill>
              <a:ea typeface="ＭＳ Ｐゴシック" pitchFamily="34" charset="-128"/>
            </a:endParaRPr>
          </a:p>
        </p:txBody>
      </p:sp>
      <p:sp>
        <p:nvSpPr>
          <p:cNvPr id="2" name="Footer Placeholder 1"/>
          <p:cNvSpPr>
            <a:spLocks noGrp="1"/>
          </p:cNvSpPr>
          <p:nvPr>
            <p:ph type="ftr" sz="quarter" idx="11"/>
          </p:nvPr>
        </p:nvSpPr>
        <p:spPr>
          <a:xfrm>
            <a:off x="457200" y="6172200"/>
            <a:ext cx="5791200" cy="365125"/>
          </a:xfrm>
          <a:prstGeom prst="rect">
            <a:avLst/>
          </a:prstGeom>
        </p:spPr>
        <p:txBody>
          <a:bodyPr/>
          <a:lstStyle/>
          <a:p>
            <a:pPr algn="r">
              <a:defRPr/>
            </a:pPr>
            <a:r>
              <a:rPr lang="en-US" dirty="0" smtClean="0"/>
              <a:t>Massachusetts Advocates for Children March 2015</a:t>
            </a:r>
            <a:endParaRPr lang="en-US" dirty="0"/>
          </a:p>
        </p:txBody>
      </p:sp>
      <p:sp>
        <p:nvSpPr>
          <p:cNvPr id="30723" name="Slide Number Placeholder 5"/>
          <p:cNvSpPr>
            <a:spLocks noGrp="1"/>
          </p:cNvSpPr>
          <p:nvPr>
            <p:ph type="sldNum" sz="quarter" idx="12"/>
          </p:nvPr>
        </p:nvSpPr>
        <p:spPr bwMode="auto">
          <a:xfrm>
            <a:off x="8077200" y="6172200"/>
            <a:ext cx="60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847395-FBA2-4D1F-BEBE-17084BA98E15}" type="slidenum">
              <a:rPr lang="en-US" altLang="en-US">
                <a:solidFill>
                  <a:schemeClr val="tx2"/>
                </a:solidFill>
                <a:ea typeface="ＭＳ Ｐゴシック" pitchFamily="34" charset="-128"/>
              </a:rPr>
              <a:pPr eaLnBrk="1" hangingPunct="1"/>
              <a:t>28</a:t>
            </a:fld>
            <a:endParaRPr lang="en-US" altLang="en-US">
              <a:solidFill>
                <a:schemeClr val="tx2"/>
              </a:solidFill>
              <a:ea typeface="ＭＳ Ｐゴシック" pitchFamily="34" charset="-128"/>
            </a:endParaRPr>
          </a:p>
        </p:txBody>
      </p:sp>
      <p:sp>
        <p:nvSpPr>
          <p:cNvPr id="4" name="Rounded Rectangle 3"/>
          <p:cNvSpPr/>
          <p:nvPr/>
        </p:nvSpPr>
        <p:spPr>
          <a:xfrm>
            <a:off x="1752600" y="3276600"/>
            <a:ext cx="61722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solidFill>
                  <a:schemeClr val="bg1"/>
                </a:solidFill>
                <a:cs typeface="Times New Roman" pitchFamily="18" charset="0"/>
              </a:rPr>
              <a:t>taking into account the youth’s  strengths, preferences, and interests</a:t>
            </a:r>
          </a:p>
          <a:p>
            <a:pPr algn="ctr"/>
            <a:endParaRPr lang="en-US" dirty="0"/>
          </a:p>
        </p:txBody>
      </p:sp>
    </p:spTree>
    <p:extLst>
      <p:ext uri="{BB962C8B-B14F-4D97-AF65-F5344CB8AC3E}">
        <p14:creationId xmlns:p14="http://schemas.microsoft.com/office/powerpoint/2010/main" val="272146242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239000" cy="762001"/>
          </a:xfrm>
        </p:spPr>
        <p:txBody>
          <a:bodyPr>
            <a:normAutofit fontScale="90000"/>
          </a:bodyPr>
          <a:lstStyle/>
          <a:p>
            <a:pPr marL="320040" indent="-320040" algn="ctr" fontAlgn="auto">
              <a:spcAft>
                <a:spcPts val="0"/>
              </a:spcAft>
              <a:buClr>
                <a:schemeClr val="accent6">
                  <a:lumMod val="75000"/>
                </a:schemeClr>
              </a:buClr>
              <a:defRPr/>
            </a:pPr>
            <a:r>
              <a:rPr lang="en-US" sz="6000" dirty="0" smtClean="0"/>
              <a:t>Transition</a:t>
            </a:r>
            <a:endParaRPr lang="en-US" sz="6700" dirty="0"/>
          </a:p>
        </p:txBody>
      </p:sp>
      <p:sp>
        <p:nvSpPr>
          <p:cNvPr id="3" name="Content Placeholder 2"/>
          <p:cNvSpPr>
            <a:spLocks noGrp="1"/>
          </p:cNvSpPr>
          <p:nvPr>
            <p:ph idx="1"/>
          </p:nvPr>
        </p:nvSpPr>
        <p:spPr>
          <a:xfrm>
            <a:off x="914400" y="1676400"/>
            <a:ext cx="7620000" cy="4216401"/>
          </a:xfrm>
          <a:prstGeom prst="rect">
            <a:avLst/>
          </a:prstGeom>
        </p:spPr>
        <p:txBody>
          <a:bodyPr rtlCol="0">
            <a:normAutofit/>
          </a:bodyPr>
          <a:lstStyle/>
          <a:p>
            <a:pPr marL="365760" indent="0" fontAlgn="auto">
              <a:spcAft>
                <a:spcPts val="0"/>
              </a:spcAft>
              <a:buClr>
                <a:schemeClr val="accent6">
                  <a:lumMod val="75000"/>
                </a:schemeClr>
              </a:buClr>
              <a:buNone/>
              <a:defRPr/>
            </a:pPr>
            <a:r>
              <a:rPr lang="en-US" sz="2800" b="1" dirty="0" smtClean="0">
                <a:solidFill>
                  <a:schemeClr val="tx1">
                    <a:lumMod val="75000"/>
                    <a:lumOff val="25000"/>
                  </a:schemeClr>
                </a:solidFill>
              </a:rPr>
              <a:t>Transition assessment -- </a:t>
            </a:r>
            <a:r>
              <a:rPr lang="en-US" sz="2800" b="1" u="sng" dirty="0" smtClean="0">
                <a:solidFill>
                  <a:schemeClr val="accent2">
                    <a:lumMod val="60000"/>
                    <a:lumOff val="40000"/>
                  </a:schemeClr>
                </a:solidFill>
              </a:rPr>
              <a:t>starting </a:t>
            </a:r>
            <a:r>
              <a:rPr lang="en-US" sz="2800" b="1" u="sng" dirty="0">
                <a:solidFill>
                  <a:schemeClr val="accent2">
                    <a:lumMod val="60000"/>
                    <a:lumOff val="40000"/>
                  </a:schemeClr>
                </a:solidFill>
              </a:rPr>
              <a:t>at age 14 </a:t>
            </a:r>
            <a:endParaRPr lang="en-US" sz="2800" b="1" u="sng" dirty="0" smtClean="0">
              <a:solidFill>
                <a:schemeClr val="accent2">
                  <a:lumMod val="60000"/>
                  <a:lumOff val="40000"/>
                </a:schemeClr>
              </a:solidFill>
            </a:endParaRPr>
          </a:p>
          <a:p>
            <a:pPr indent="-182880" fontAlgn="auto">
              <a:spcAft>
                <a:spcPts val="0"/>
              </a:spcAft>
              <a:buClr>
                <a:schemeClr val="accent6">
                  <a:lumMod val="75000"/>
                </a:schemeClr>
              </a:buClr>
              <a:buFont typeface="Wingdings" pitchFamily="2" charset="2"/>
              <a:buChar char="Ø"/>
              <a:defRPr/>
            </a:pPr>
            <a:endParaRPr lang="en-US" sz="1800" b="1" u="sng" dirty="0">
              <a:solidFill>
                <a:schemeClr val="accent2">
                  <a:lumMod val="60000"/>
                  <a:lumOff val="40000"/>
                </a:schemeClr>
              </a:solidFill>
            </a:endParaRPr>
          </a:p>
          <a:p>
            <a:pPr marL="365760" indent="0" fontAlgn="auto">
              <a:spcAft>
                <a:spcPts val="0"/>
              </a:spcAft>
              <a:buClr>
                <a:schemeClr val="accent6">
                  <a:lumMod val="75000"/>
                </a:schemeClr>
              </a:buClr>
              <a:buNone/>
              <a:defRPr/>
            </a:pPr>
            <a:endParaRPr lang="en-US" sz="2800" dirty="0" smtClean="0">
              <a:solidFill>
                <a:schemeClr val="tx1">
                  <a:lumMod val="75000"/>
                  <a:lumOff val="25000"/>
                </a:schemeClr>
              </a:solidFill>
            </a:endParaRPr>
          </a:p>
          <a:p>
            <a:pPr marL="365760" indent="0" algn="ctr" fontAlgn="auto">
              <a:spcAft>
                <a:spcPts val="0"/>
              </a:spcAft>
              <a:buClr>
                <a:schemeClr val="accent6">
                  <a:lumMod val="75000"/>
                </a:schemeClr>
              </a:buClr>
              <a:buNone/>
              <a:defRPr/>
            </a:pPr>
            <a:r>
              <a:rPr lang="en-US" sz="2800" dirty="0" smtClean="0">
                <a:solidFill>
                  <a:schemeClr val="tx1">
                    <a:lumMod val="75000"/>
                    <a:lumOff val="25000"/>
                  </a:schemeClr>
                </a:solidFill>
              </a:rPr>
              <a:t>Assessment identifies </a:t>
            </a:r>
            <a:r>
              <a:rPr lang="en-US" sz="2800" dirty="0">
                <a:solidFill>
                  <a:schemeClr val="tx1">
                    <a:lumMod val="75000"/>
                    <a:lumOff val="25000"/>
                  </a:schemeClr>
                </a:solidFill>
              </a:rPr>
              <a:t>strengths, needs, preferences, and interests </a:t>
            </a:r>
          </a:p>
          <a:p>
            <a:pPr marL="0" indent="0" fontAlgn="auto">
              <a:spcAft>
                <a:spcPts val="0"/>
              </a:spcAft>
              <a:buClr>
                <a:schemeClr val="accent6">
                  <a:lumMod val="75000"/>
                </a:schemeClr>
              </a:buClr>
              <a:buFont typeface="Arial" charset="0"/>
              <a:buNone/>
              <a:defRPr/>
            </a:pPr>
            <a:r>
              <a:rPr lang="en-US" sz="2800" dirty="0">
                <a:solidFill>
                  <a:schemeClr val="tx1">
                    <a:lumMod val="75000"/>
                    <a:lumOff val="25000"/>
                  </a:schemeClr>
                </a:solidFill>
              </a:rPr>
              <a:t>	</a:t>
            </a:r>
            <a:r>
              <a:rPr lang="en-US" sz="2800" dirty="0" smtClean="0">
                <a:solidFill>
                  <a:schemeClr val="tx1">
                    <a:lumMod val="75000"/>
                    <a:lumOff val="25000"/>
                  </a:schemeClr>
                </a:solidFill>
              </a:rPr>
              <a:t>					</a:t>
            </a:r>
          </a:p>
          <a:p>
            <a:pPr marL="0" indent="0" fontAlgn="auto">
              <a:spcAft>
                <a:spcPts val="0"/>
              </a:spcAft>
              <a:buClr>
                <a:schemeClr val="accent6">
                  <a:lumMod val="75000"/>
                </a:schemeClr>
              </a:buClr>
              <a:buFont typeface="Arial" charset="0"/>
              <a:buNone/>
              <a:defRPr/>
            </a:pPr>
            <a:r>
              <a:rPr lang="en-US" dirty="0">
                <a:solidFill>
                  <a:schemeClr val="tx1">
                    <a:lumMod val="75000"/>
                    <a:lumOff val="25000"/>
                  </a:schemeClr>
                </a:solidFill>
                <a:ea typeface="ＭＳ Ｐゴシック" pitchFamily="34" charset="-128"/>
              </a:rPr>
              <a:t>	</a:t>
            </a:r>
            <a:r>
              <a:rPr lang="en-US" dirty="0" smtClean="0">
                <a:solidFill>
                  <a:schemeClr val="tx1">
                    <a:lumMod val="75000"/>
                    <a:lumOff val="25000"/>
                  </a:schemeClr>
                </a:solidFill>
                <a:ea typeface="ＭＳ Ｐゴシック" pitchFamily="34" charset="-128"/>
              </a:rPr>
              <a:t>					</a:t>
            </a:r>
          </a:p>
          <a:p>
            <a:pPr marL="0" indent="0" fontAlgn="auto">
              <a:spcAft>
                <a:spcPts val="0"/>
              </a:spcAft>
              <a:buClr>
                <a:schemeClr val="accent6">
                  <a:lumMod val="75000"/>
                </a:schemeClr>
              </a:buClr>
              <a:buFont typeface="Arial" charset="0"/>
              <a:buNone/>
              <a:defRPr/>
            </a:pPr>
            <a:endParaRPr lang="en-US" sz="1200" dirty="0">
              <a:solidFill>
                <a:schemeClr val="tx1">
                  <a:lumMod val="75000"/>
                  <a:lumOff val="25000"/>
                </a:schemeClr>
              </a:solidFill>
              <a:ea typeface="ＭＳ Ｐゴシック" pitchFamily="34" charset="-128"/>
            </a:endParaRPr>
          </a:p>
          <a:p>
            <a:pPr marL="0" indent="0" fontAlgn="auto">
              <a:spcAft>
                <a:spcPts val="0"/>
              </a:spcAft>
              <a:buClr>
                <a:schemeClr val="accent6">
                  <a:lumMod val="75000"/>
                </a:schemeClr>
              </a:buClr>
              <a:buFont typeface="Arial" charset="0"/>
              <a:buNone/>
              <a:defRPr/>
            </a:pPr>
            <a:r>
              <a:rPr lang="en-US" sz="1200" dirty="0" smtClean="0">
                <a:solidFill>
                  <a:schemeClr val="tx1">
                    <a:lumMod val="75000"/>
                    <a:lumOff val="25000"/>
                  </a:schemeClr>
                </a:solidFill>
                <a:ea typeface="ＭＳ Ｐゴシック" pitchFamily="34" charset="-128"/>
              </a:rPr>
              <a:t>						CFR </a:t>
            </a:r>
            <a:r>
              <a:rPr lang="en-US" sz="1200" dirty="0">
                <a:solidFill>
                  <a:schemeClr val="tx1">
                    <a:lumMod val="75000"/>
                    <a:lumOff val="25000"/>
                  </a:schemeClr>
                </a:solidFill>
                <a:ea typeface="ＭＳ Ｐゴシック" pitchFamily="34" charset="-128"/>
              </a:rPr>
              <a:t>300.320(b)(1)</a:t>
            </a:r>
          </a:p>
          <a:p>
            <a:pPr marL="0" indent="0" fontAlgn="auto">
              <a:spcAft>
                <a:spcPts val="0"/>
              </a:spcAft>
              <a:buClr>
                <a:schemeClr val="accent6">
                  <a:lumMod val="75000"/>
                </a:schemeClr>
              </a:buClr>
              <a:buFont typeface="Arial" pitchFamily="34" charset="0"/>
              <a:buNone/>
              <a:defRPr/>
            </a:pPr>
            <a:endParaRPr lang="en-US" sz="2800" dirty="0" smtClean="0">
              <a:solidFill>
                <a:schemeClr val="tx1">
                  <a:lumMod val="75000"/>
                  <a:lumOff val="25000"/>
                </a:schemeClr>
              </a:solidFill>
            </a:endParaRPr>
          </a:p>
        </p:txBody>
      </p:sp>
      <p:sp>
        <p:nvSpPr>
          <p:cNvPr id="7" name="Footer Placeholder 6"/>
          <p:cNvSpPr>
            <a:spLocks noGrp="1"/>
          </p:cNvSpPr>
          <p:nvPr>
            <p:ph type="ftr" sz="quarter" idx="11"/>
          </p:nvPr>
        </p:nvSpPr>
        <p:spPr>
          <a:xfrm>
            <a:off x="457200" y="6172200"/>
            <a:ext cx="6096000" cy="365125"/>
          </a:xfrm>
          <a:prstGeom prst="rect">
            <a:avLst/>
          </a:prstGeom>
        </p:spPr>
        <p:txBody>
          <a:bodyPr/>
          <a:lstStyle/>
          <a:p>
            <a:pPr algn="r">
              <a:defRPr/>
            </a:pPr>
            <a:r>
              <a:rPr lang="en-US" dirty="0" smtClean="0"/>
              <a:t>Massachusetts Advocates for Children March 2015</a:t>
            </a:r>
            <a:endParaRPr lang="en-US" dirty="0"/>
          </a:p>
        </p:txBody>
      </p:sp>
      <p:sp>
        <p:nvSpPr>
          <p:cNvPr id="6" name="Slide Number Placeholder 5"/>
          <p:cNvSpPr>
            <a:spLocks noGrp="1"/>
          </p:cNvSpPr>
          <p:nvPr>
            <p:ph type="sldNum" sz="quarter" idx="12"/>
          </p:nvPr>
        </p:nvSpPr>
        <p:spPr>
          <a:xfrm>
            <a:off x="6553200" y="6172200"/>
            <a:ext cx="1828800" cy="365125"/>
          </a:xfrm>
          <a:prstGeom prst="rect">
            <a:avLst/>
          </a:prstGeom>
        </p:spPr>
        <p:txBody>
          <a:bodyPr>
            <a:normAutofit/>
          </a:bodyPr>
          <a:lstStyle/>
          <a:p>
            <a:pPr>
              <a:defRPr/>
            </a:pPr>
            <a:fld id="{D5C1D77A-EC27-4BA5-949B-51A5F2482CDD}" type="slidenum">
              <a:rPr lang="en-US"/>
              <a:pPr>
                <a:defRPr/>
              </a:pPr>
              <a:t>29</a:t>
            </a:fld>
            <a:endParaRPr lang="en-US" dirty="0"/>
          </a:p>
        </p:txBody>
      </p:sp>
    </p:spTree>
    <p:extLst>
      <p:ext uri="{BB962C8B-B14F-4D97-AF65-F5344CB8AC3E}">
        <p14:creationId xmlns:p14="http://schemas.microsoft.com/office/powerpoint/2010/main" val="351813938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56901570"/>
              </p:ext>
            </p:extLst>
          </p:nvPr>
        </p:nvGraphicFramePr>
        <p:xfrm>
          <a:off x="228600" y="8382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136126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12713"/>
            <a:ext cx="7239000" cy="882650"/>
          </a:xfrm>
        </p:spPr>
        <p:txBody>
          <a:bodyPr>
            <a:normAutofit fontScale="90000"/>
          </a:bodyPr>
          <a:lstStyle/>
          <a:p>
            <a:pPr marL="320040" indent="-320040">
              <a:buClr>
                <a:schemeClr val="accent6">
                  <a:lumMod val="75000"/>
                </a:schemeClr>
              </a:buClr>
              <a:defRPr/>
            </a:pPr>
            <a:r>
              <a:rPr lang="en-US" dirty="0" smtClean="0"/>
              <a:t/>
            </a:r>
            <a:br>
              <a:rPr lang="en-US" dirty="0" smtClean="0"/>
            </a:br>
            <a:r>
              <a:rPr lang="en-US" sz="5300" dirty="0" smtClean="0"/>
              <a:t>Transition</a:t>
            </a:r>
            <a:r>
              <a:rPr lang="en-US" dirty="0"/>
              <a:t/>
            </a:r>
            <a:br>
              <a:rPr lang="en-US" dirty="0"/>
            </a:br>
            <a:endParaRPr lang="en-US" sz="5300" dirty="0"/>
          </a:p>
        </p:txBody>
      </p:sp>
      <p:sp>
        <p:nvSpPr>
          <p:cNvPr id="3" name="Content Placeholder 2"/>
          <p:cNvSpPr>
            <a:spLocks noGrp="1"/>
          </p:cNvSpPr>
          <p:nvPr>
            <p:ph idx="1"/>
          </p:nvPr>
        </p:nvSpPr>
        <p:spPr>
          <a:xfrm>
            <a:off x="-304800" y="669924"/>
            <a:ext cx="9448800" cy="5349876"/>
          </a:xfrm>
          <a:prstGeom prst="rect">
            <a:avLst/>
          </a:prstGeom>
        </p:spPr>
        <p:txBody>
          <a:bodyPr rtlCol="0">
            <a:normAutofit/>
          </a:bodyPr>
          <a:lstStyle/>
          <a:p>
            <a:pPr marL="0" indent="0" algn="ctr" fontAlgn="auto">
              <a:spcAft>
                <a:spcPts val="0"/>
              </a:spcAft>
              <a:buClr>
                <a:schemeClr val="accent6">
                  <a:lumMod val="75000"/>
                </a:schemeClr>
              </a:buClr>
              <a:buFont typeface="Arial" pitchFamily="34" charset="0"/>
              <a:buNone/>
              <a:defRPr/>
            </a:pPr>
            <a:r>
              <a:rPr lang="en-US" dirty="0" smtClean="0">
                <a:solidFill>
                  <a:schemeClr val="tx1">
                    <a:lumMod val="75000"/>
                    <a:lumOff val="25000"/>
                  </a:schemeClr>
                </a:solidFill>
              </a:rPr>
              <a:t> </a:t>
            </a:r>
            <a:r>
              <a:rPr lang="en-US" sz="2000" dirty="0" smtClean="0">
                <a:solidFill>
                  <a:schemeClr val="tx1">
                    <a:lumMod val="75000"/>
                    <a:lumOff val="25000"/>
                  </a:schemeClr>
                </a:solidFill>
              </a:rPr>
              <a:t>Transition planning - services prepare youth to succeed as adults:</a:t>
            </a: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endParaRPr>
          </a:p>
          <a:p>
            <a:pPr lvl="0"/>
            <a:endParaRPr lang="en-US" dirty="0"/>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1042416" lvl="2" indent="-457200">
              <a:buClr>
                <a:schemeClr val="accent6">
                  <a:lumMod val="75000"/>
                </a:schemeClr>
              </a:buClr>
              <a:buFont typeface="Courier New" panose="02070309020205020404" pitchFamily="49" charset="0"/>
              <a:buChar char="o"/>
              <a:defRPr/>
            </a:pPr>
            <a:endParaRPr lang="en-US" dirty="0">
              <a:solidFill>
                <a:schemeClr val="tx1">
                  <a:lumMod val="75000"/>
                  <a:lumOff val="25000"/>
                </a:schemeClr>
              </a:solidFill>
            </a:endParaRPr>
          </a:p>
        </p:txBody>
      </p:sp>
      <p:sp>
        <p:nvSpPr>
          <p:cNvPr id="7" name="Footer Placeholder 6"/>
          <p:cNvSpPr>
            <a:spLocks noGrp="1"/>
          </p:cNvSpPr>
          <p:nvPr>
            <p:ph type="ftr" sz="quarter" idx="11"/>
          </p:nvPr>
        </p:nvSpPr>
        <p:spPr>
          <a:xfrm>
            <a:off x="1524000" y="6172199"/>
            <a:ext cx="4495800" cy="365125"/>
          </a:xfrm>
          <a:prstGeom prst="rect">
            <a:avLst/>
          </a:prstGeom>
        </p:spPr>
        <p:txBody>
          <a:bodyPr/>
          <a:lstStyle/>
          <a:p>
            <a:pPr algn="r">
              <a:defRPr/>
            </a:pPr>
            <a:r>
              <a:rPr lang="en-US" dirty="0" smtClean="0"/>
              <a:t>Massachusetts Advocates for Children March 2015</a:t>
            </a:r>
            <a:endParaRPr lang="en-US" dirty="0"/>
          </a:p>
        </p:txBody>
      </p:sp>
      <p:sp>
        <p:nvSpPr>
          <p:cNvPr id="6" name="Slide Number Placeholder 5"/>
          <p:cNvSpPr>
            <a:spLocks noGrp="1"/>
          </p:cNvSpPr>
          <p:nvPr>
            <p:ph type="sldNum" sz="quarter" idx="12"/>
          </p:nvPr>
        </p:nvSpPr>
        <p:spPr>
          <a:xfrm>
            <a:off x="8001000" y="6172200"/>
            <a:ext cx="304800" cy="365125"/>
          </a:xfrm>
          <a:prstGeom prst="rect">
            <a:avLst/>
          </a:prstGeom>
        </p:spPr>
        <p:txBody>
          <a:bodyPr>
            <a:normAutofit/>
          </a:bodyPr>
          <a:lstStyle/>
          <a:p>
            <a:pPr>
              <a:defRPr/>
            </a:pPr>
            <a:fld id="{212A379C-F9AF-483C-8FAC-1154071EA344}" type="slidenum">
              <a:rPr lang="en-US"/>
              <a:pPr>
                <a:defRPr/>
              </a:pPr>
              <a:t>30</a:t>
            </a:fld>
            <a:endParaRPr lang="en-US" dirty="0"/>
          </a:p>
        </p:txBody>
      </p:sp>
      <p:graphicFrame>
        <p:nvGraphicFramePr>
          <p:cNvPr id="14" name="Diagram 13"/>
          <p:cNvGraphicFramePr/>
          <p:nvPr>
            <p:extLst>
              <p:ext uri="{D42A27DB-BD31-4B8C-83A1-F6EECF244321}">
                <p14:modId xmlns:p14="http://schemas.microsoft.com/office/powerpoint/2010/main" val="1421346600"/>
              </p:ext>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573710"/>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304800"/>
            <a:ext cx="6781800" cy="838200"/>
          </a:xfrm>
        </p:spPr>
        <p:txBody>
          <a:bodyPr>
            <a:normAutofit fontScale="90000"/>
          </a:bodyPr>
          <a:lstStyle/>
          <a:p>
            <a:pPr marL="320040" indent="-320040" algn="ctr" fontAlgn="auto">
              <a:spcAft>
                <a:spcPts val="0"/>
              </a:spcAft>
              <a:buClr>
                <a:schemeClr val="accent6">
                  <a:lumMod val="75000"/>
                </a:schemeClr>
              </a:buClr>
              <a:defRPr/>
            </a:pPr>
            <a:r>
              <a:rPr lang="en-US" altLang="en-US" sz="5400" dirty="0" smtClean="0"/>
              <a:t>Transition</a:t>
            </a:r>
          </a:p>
        </p:txBody>
      </p:sp>
      <p:sp>
        <p:nvSpPr>
          <p:cNvPr id="32773" name="Rectangle 3"/>
          <p:cNvSpPr>
            <a:spLocks noGrp="1" noChangeArrowheads="1"/>
          </p:cNvSpPr>
          <p:nvPr>
            <p:ph idx="1"/>
          </p:nvPr>
        </p:nvSpPr>
        <p:spPr>
          <a:xfrm>
            <a:off x="762000" y="1447800"/>
            <a:ext cx="7543800" cy="4724400"/>
          </a:xfrm>
          <a:prstGeom prst="rect">
            <a:avLst/>
          </a:prstGeom>
        </p:spPr>
        <p:txBody>
          <a:bodyPr rtlCol="0">
            <a:normAutofit fontScale="92500" lnSpcReduction="10000"/>
          </a:bodyPr>
          <a:lstStyle/>
          <a:p>
            <a:pPr indent="-182880" fontAlgn="auto">
              <a:lnSpc>
                <a:spcPct val="80000"/>
              </a:lnSpc>
              <a:spcAft>
                <a:spcPts val="0"/>
              </a:spcAft>
              <a:buClr>
                <a:schemeClr val="accent6">
                  <a:lumMod val="75000"/>
                </a:schemeClr>
              </a:buClr>
              <a:buFontTx/>
              <a:buNone/>
              <a:defRPr/>
            </a:pPr>
            <a:r>
              <a:rPr lang="en-US" sz="3000" dirty="0" smtClean="0">
                <a:solidFill>
                  <a:schemeClr val="tx1">
                    <a:lumMod val="75000"/>
                    <a:lumOff val="25000"/>
                  </a:schemeClr>
                </a:solidFill>
                <a:latin typeface="Bookman Old Style" panose="02050604050505020204" pitchFamily="18" charset="0"/>
                <a:cs typeface="Times New Roman" pitchFamily="18" charset="0"/>
              </a:rPr>
              <a:t>The IEP must include measurable </a:t>
            </a:r>
            <a:r>
              <a:rPr lang="en-US" sz="3000" b="1" dirty="0" smtClean="0">
                <a:solidFill>
                  <a:schemeClr val="accent1"/>
                </a:solidFill>
                <a:latin typeface="Bookman Old Style" panose="02050604050505020204" pitchFamily="18" charset="0"/>
                <a:cs typeface="Times New Roman" pitchFamily="18" charset="0"/>
              </a:rPr>
              <a:t>post-secondary</a:t>
            </a:r>
            <a:r>
              <a:rPr lang="en-US" sz="3000" b="1" dirty="0" smtClean="0">
                <a:solidFill>
                  <a:schemeClr val="tx1">
                    <a:lumMod val="75000"/>
                    <a:lumOff val="25000"/>
                  </a:schemeClr>
                </a:solidFill>
                <a:latin typeface="Bookman Old Style" panose="02050604050505020204" pitchFamily="18" charset="0"/>
                <a:cs typeface="Times New Roman" pitchFamily="18" charset="0"/>
              </a:rPr>
              <a:t>  and  </a:t>
            </a:r>
            <a:r>
              <a:rPr lang="en-US" sz="3000" b="1" dirty="0" smtClean="0">
                <a:solidFill>
                  <a:schemeClr val="accent1"/>
                </a:solidFill>
                <a:latin typeface="Bookman Old Style" panose="02050604050505020204" pitchFamily="18" charset="0"/>
                <a:cs typeface="Times New Roman" pitchFamily="18" charset="0"/>
              </a:rPr>
              <a:t>annual transition</a:t>
            </a:r>
            <a:r>
              <a:rPr lang="en-US" sz="3000" dirty="0" smtClean="0">
                <a:solidFill>
                  <a:schemeClr val="accent1"/>
                </a:solidFill>
                <a:latin typeface="Bookman Old Style" panose="02050604050505020204" pitchFamily="18" charset="0"/>
                <a:cs typeface="Times New Roman" pitchFamily="18" charset="0"/>
              </a:rPr>
              <a:t> </a:t>
            </a:r>
            <a:r>
              <a:rPr lang="en-US" sz="3000" b="1" dirty="0" smtClean="0">
                <a:solidFill>
                  <a:schemeClr val="tx1">
                    <a:lumMod val="75000"/>
                    <a:lumOff val="25000"/>
                  </a:schemeClr>
                </a:solidFill>
                <a:latin typeface="Bookman Old Style" panose="02050604050505020204" pitchFamily="18" charset="0"/>
                <a:cs typeface="Times New Roman" pitchFamily="18" charset="0"/>
              </a:rPr>
              <a:t>goals</a:t>
            </a:r>
            <a:r>
              <a:rPr lang="en-US" sz="3000" dirty="0" smtClean="0">
                <a:solidFill>
                  <a:schemeClr val="tx1">
                    <a:lumMod val="75000"/>
                    <a:lumOff val="25000"/>
                  </a:schemeClr>
                </a:solidFill>
                <a:latin typeface="Bookman Old Style" panose="02050604050505020204" pitchFamily="18" charset="0"/>
                <a:cs typeface="Times New Roman" pitchFamily="18" charset="0"/>
              </a:rPr>
              <a:t> </a:t>
            </a:r>
            <a:r>
              <a:rPr lang="en-US" sz="3000" b="1" dirty="0" smtClean="0">
                <a:solidFill>
                  <a:schemeClr val="tx1">
                    <a:lumMod val="75000"/>
                    <a:lumOff val="25000"/>
                  </a:schemeClr>
                </a:solidFill>
                <a:latin typeface="Bookman Old Style" panose="02050604050505020204" pitchFamily="18" charset="0"/>
              </a:rPr>
              <a:t>and objectives</a:t>
            </a:r>
            <a:r>
              <a:rPr lang="en-US" sz="3000" dirty="0" smtClean="0">
                <a:solidFill>
                  <a:schemeClr val="tx1">
                    <a:lumMod val="75000"/>
                    <a:lumOff val="25000"/>
                  </a:schemeClr>
                </a:solidFill>
                <a:latin typeface="Bookman Old Style" panose="02050604050505020204" pitchFamily="18" charset="0"/>
                <a:cs typeface="Times New Roman" pitchFamily="18" charset="0"/>
              </a:rPr>
              <a:t> related to:</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Tx/>
              <a:buNone/>
              <a:defRPr/>
            </a:pPr>
            <a:endParaRPr lang="en-US" sz="8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Training</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Education</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Employment, and </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Independent living if appropriate</a:t>
            </a:r>
          </a:p>
          <a:p>
            <a:pPr marL="2185416" lvl="8" indent="0">
              <a:lnSpc>
                <a:spcPct val="80000"/>
              </a:lnSpc>
              <a:buClr>
                <a:schemeClr val="accent6">
                  <a:lumMod val="75000"/>
                </a:schemeClr>
              </a:buClr>
              <a:buNone/>
              <a:defRPr/>
            </a:pPr>
            <a:endParaRPr lang="en-US" sz="24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Tx/>
              <a:buNone/>
              <a:defRPr/>
            </a:pPr>
            <a:endParaRPr lang="en-US" sz="8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Tx/>
              <a:buNone/>
              <a:defRPr/>
            </a:pPr>
            <a:endParaRPr lang="en-US" sz="800" dirty="0" smtClean="0">
              <a:solidFill>
                <a:schemeClr val="tx1">
                  <a:lumMod val="75000"/>
                  <a:lumOff val="25000"/>
                </a:schemeClr>
              </a:solidFill>
              <a:cs typeface="Times New Roman" pitchFamily="18" charset="0"/>
            </a:endParaRPr>
          </a:p>
          <a:p>
            <a:pPr indent="-182880" algn="ctr" fontAlgn="auto">
              <a:lnSpc>
                <a:spcPct val="80000"/>
              </a:lnSpc>
              <a:spcAft>
                <a:spcPts val="0"/>
              </a:spcAft>
              <a:buClr>
                <a:schemeClr val="accent6">
                  <a:lumMod val="75000"/>
                </a:schemeClr>
              </a:buClr>
              <a:buFontTx/>
              <a:buNone/>
              <a:defRPr/>
            </a:pPr>
            <a:r>
              <a:rPr lang="en-US" sz="2400" dirty="0" smtClean="0">
                <a:solidFill>
                  <a:schemeClr val="tx1">
                    <a:lumMod val="75000"/>
                    <a:lumOff val="25000"/>
                  </a:schemeClr>
                </a:solidFill>
                <a:cs typeface="Times New Roman" pitchFamily="18" charset="0"/>
              </a:rPr>
              <a:t>Based upon age appropriate transition assessments </a:t>
            </a:r>
          </a:p>
          <a:p>
            <a:pPr indent="-182880" fontAlgn="auto">
              <a:lnSpc>
                <a:spcPct val="80000"/>
              </a:lnSpc>
              <a:spcAft>
                <a:spcPts val="0"/>
              </a:spcAft>
              <a:buClr>
                <a:schemeClr val="accent6">
                  <a:lumMod val="75000"/>
                </a:schemeClr>
              </a:buClr>
              <a:buFontTx/>
              <a:buNone/>
              <a:defRPr/>
            </a:pPr>
            <a:r>
              <a:rPr lang="en-US" sz="2400" dirty="0" smtClean="0">
                <a:solidFill>
                  <a:schemeClr val="tx1">
                    <a:lumMod val="75000"/>
                    <a:lumOff val="25000"/>
                  </a:schemeClr>
                </a:solidFill>
                <a:cs typeface="Times New Roman" pitchFamily="18" charset="0"/>
              </a:rPr>
              <a:t>				</a:t>
            </a:r>
            <a:r>
              <a:rPr lang="en-US" sz="2400" dirty="0" smtClean="0">
                <a:solidFill>
                  <a:schemeClr val="tx1">
                    <a:lumMod val="75000"/>
                    <a:lumOff val="25000"/>
                  </a:schemeClr>
                </a:solidFill>
                <a:latin typeface="Times New Roman" pitchFamily="18" charset="0"/>
                <a:cs typeface="Times New Roman" pitchFamily="18" charset="0"/>
              </a:rPr>
              <a:t>   	</a:t>
            </a:r>
            <a:r>
              <a:rPr lang="en-US" sz="1200" dirty="0" smtClean="0">
                <a:solidFill>
                  <a:schemeClr val="tx1">
                    <a:lumMod val="75000"/>
                    <a:lumOff val="25000"/>
                  </a:schemeClr>
                </a:solidFill>
                <a:latin typeface="Times New Roman" pitchFamily="18" charset="0"/>
                <a:cs typeface="Times New Roman" pitchFamily="18" charset="0"/>
              </a:rPr>
              <a:t>20 USC sec. 14141(d)(1)(A)(</a:t>
            </a:r>
            <a:r>
              <a:rPr lang="en-US" sz="1200" dirty="0" err="1" smtClean="0">
                <a:solidFill>
                  <a:schemeClr val="tx1">
                    <a:lumMod val="75000"/>
                    <a:lumOff val="25000"/>
                  </a:schemeClr>
                </a:solidFill>
                <a:latin typeface="Times New Roman" pitchFamily="18" charset="0"/>
                <a:cs typeface="Times New Roman" pitchFamily="18" charset="0"/>
              </a:rPr>
              <a:t>i</a:t>
            </a:r>
            <a:r>
              <a:rPr lang="en-US" sz="1200" dirty="0" smtClean="0">
                <a:solidFill>
                  <a:schemeClr val="tx1">
                    <a:lumMod val="75000"/>
                    <a:lumOff val="25000"/>
                  </a:schemeClr>
                </a:solidFill>
                <a:latin typeface="Times New Roman" pitchFamily="18" charset="0"/>
                <a:cs typeface="Times New Roman" pitchFamily="18" charset="0"/>
              </a:rPr>
              <a:t>)(VIII); 34 CFR, 300.320(b)</a:t>
            </a:r>
          </a:p>
          <a:p>
            <a:pPr indent="-182880" fontAlgn="auto">
              <a:lnSpc>
                <a:spcPct val="80000"/>
              </a:lnSpc>
              <a:spcAft>
                <a:spcPts val="0"/>
              </a:spcAft>
              <a:buClr>
                <a:schemeClr val="accent6">
                  <a:lumMod val="75000"/>
                </a:schemeClr>
              </a:buClr>
              <a:buFont typeface="Arial" pitchFamily="34" charset="0"/>
              <a:buChar char="•"/>
              <a:defRPr/>
            </a:pPr>
            <a:endParaRPr lang="en-US" sz="2000" dirty="0" smtClean="0">
              <a:solidFill>
                <a:schemeClr val="tx1">
                  <a:lumMod val="75000"/>
                  <a:lumOff val="25000"/>
                </a:schemeClr>
              </a:solidFill>
            </a:endParaRPr>
          </a:p>
        </p:txBody>
      </p:sp>
      <p:sp>
        <p:nvSpPr>
          <p:cNvPr id="3" name="Footer Placeholder 2"/>
          <p:cNvSpPr>
            <a:spLocks noGrp="1"/>
          </p:cNvSpPr>
          <p:nvPr>
            <p:ph type="ftr" sz="quarter" idx="11"/>
          </p:nvPr>
        </p:nvSpPr>
        <p:spPr>
          <a:xfrm>
            <a:off x="457200" y="6172200"/>
            <a:ext cx="5257800" cy="365125"/>
          </a:xfrm>
          <a:prstGeom prst="rect">
            <a:avLst/>
          </a:prstGeom>
        </p:spPr>
        <p:txBody>
          <a:bodyPr/>
          <a:lstStyle/>
          <a:p>
            <a:pPr algn="r">
              <a:defRPr/>
            </a:pPr>
            <a:r>
              <a:rPr lang="en-US" dirty="0" smtClean="0"/>
              <a:t>Massachusetts Advocates for Children March 2015</a:t>
            </a:r>
            <a:endParaRPr lang="en-US" dirty="0"/>
          </a:p>
        </p:txBody>
      </p:sp>
      <p:sp>
        <p:nvSpPr>
          <p:cNvPr id="32771" name="Slide Number Placeholder 5"/>
          <p:cNvSpPr>
            <a:spLocks noGrp="1"/>
          </p:cNvSpPr>
          <p:nvPr>
            <p:ph type="sldNum" sz="quarter" idx="12"/>
          </p:nvPr>
        </p:nvSpPr>
        <p:spPr bwMode="auto">
          <a:xfrm>
            <a:off x="7315200" y="6172200"/>
            <a:ext cx="1295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DDD5A98-CCBD-4308-834F-2850D2EB53ED}" type="slidenum">
              <a:rPr lang="en-US" altLang="en-US"/>
              <a:pPr eaLnBrk="1" hangingPunct="1"/>
              <a:t>31</a:t>
            </a:fld>
            <a:endParaRPr lang="en-US" altLang="en-US"/>
          </a:p>
        </p:txBody>
      </p:sp>
    </p:spTree>
    <p:extLst>
      <p:ext uri="{BB962C8B-B14F-4D97-AF65-F5344CB8AC3E}">
        <p14:creationId xmlns:p14="http://schemas.microsoft.com/office/powerpoint/2010/main" val="129421514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2000"/>
                                  </p:stCondLst>
                                  <p:childTnLst>
                                    <p:animRot by="120000">
                                      <p:cBhvr>
                                        <p:cTn id="6" dur="100" fill="hold">
                                          <p:stCondLst>
                                            <p:cond delay="0"/>
                                          </p:stCondLst>
                                        </p:cTn>
                                        <p:tgtEl>
                                          <p:spTgt spid="32773">
                                            <p:txEl>
                                              <p:pRg st="0" end="0"/>
                                            </p:txEl>
                                          </p:spTgt>
                                        </p:tgtEl>
                                        <p:attrNameLst>
                                          <p:attrName>r</p:attrName>
                                        </p:attrNameLst>
                                      </p:cBhvr>
                                    </p:animRot>
                                    <p:animRot by="-240000">
                                      <p:cBhvr>
                                        <p:cTn id="7" dur="200" fill="hold">
                                          <p:stCondLst>
                                            <p:cond delay="200"/>
                                          </p:stCondLst>
                                        </p:cTn>
                                        <p:tgtEl>
                                          <p:spTgt spid="32773">
                                            <p:txEl>
                                              <p:pRg st="0" end="0"/>
                                            </p:txEl>
                                          </p:spTgt>
                                        </p:tgtEl>
                                        <p:attrNameLst>
                                          <p:attrName>r</p:attrName>
                                        </p:attrNameLst>
                                      </p:cBhvr>
                                    </p:animRot>
                                    <p:animRot by="240000">
                                      <p:cBhvr>
                                        <p:cTn id="8" dur="200" fill="hold">
                                          <p:stCondLst>
                                            <p:cond delay="400"/>
                                          </p:stCondLst>
                                        </p:cTn>
                                        <p:tgtEl>
                                          <p:spTgt spid="32773">
                                            <p:txEl>
                                              <p:pRg st="0" end="0"/>
                                            </p:txEl>
                                          </p:spTgt>
                                        </p:tgtEl>
                                        <p:attrNameLst>
                                          <p:attrName>r</p:attrName>
                                        </p:attrNameLst>
                                      </p:cBhvr>
                                    </p:animRot>
                                    <p:animRot by="-240000">
                                      <p:cBhvr>
                                        <p:cTn id="9" dur="200" fill="hold">
                                          <p:stCondLst>
                                            <p:cond delay="600"/>
                                          </p:stCondLst>
                                        </p:cTn>
                                        <p:tgtEl>
                                          <p:spTgt spid="32773">
                                            <p:txEl>
                                              <p:pRg st="0" end="0"/>
                                            </p:txEl>
                                          </p:spTgt>
                                        </p:tgtEl>
                                        <p:attrNameLst>
                                          <p:attrName>r</p:attrName>
                                        </p:attrNameLst>
                                      </p:cBhvr>
                                    </p:animRot>
                                    <p:animRot by="120000">
                                      <p:cBhvr>
                                        <p:cTn id="10" dur="200" fill="hold">
                                          <p:stCondLst>
                                            <p:cond delay="800"/>
                                          </p:stCondLst>
                                        </p:cTn>
                                        <p:tgtEl>
                                          <p:spTgt spid="3277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38200" y="457200"/>
            <a:ext cx="7239000" cy="777875"/>
          </a:xfrm>
        </p:spPr>
        <p:txBody>
          <a:bodyPr>
            <a:normAutofit fontScale="90000"/>
          </a:bodyPr>
          <a:lstStyle/>
          <a:p>
            <a:pPr marL="320040" indent="-320040" algn="ctr" fontAlgn="auto">
              <a:spcAft>
                <a:spcPts val="0"/>
              </a:spcAft>
              <a:buClr>
                <a:schemeClr val="accent6">
                  <a:lumMod val="75000"/>
                </a:schemeClr>
              </a:buClr>
              <a:defRPr/>
            </a:pPr>
            <a:r>
              <a:rPr lang="en-US" altLang="en-US" sz="5300" dirty="0" smtClean="0"/>
              <a:t>Transition</a:t>
            </a:r>
            <a:r>
              <a:rPr lang="en-US" altLang="en-US" sz="6000" dirty="0" smtClean="0"/>
              <a:t> </a:t>
            </a:r>
          </a:p>
        </p:txBody>
      </p:sp>
      <p:sp>
        <p:nvSpPr>
          <p:cNvPr id="3" name="Content Placeholder 2"/>
          <p:cNvSpPr>
            <a:spLocks noGrp="1"/>
          </p:cNvSpPr>
          <p:nvPr>
            <p:ph idx="1"/>
          </p:nvPr>
        </p:nvSpPr>
        <p:spPr>
          <a:xfrm>
            <a:off x="609600" y="1447800"/>
            <a:ext cx="7239000" cy="4846638"/>
          </a:xfrm>
          <a:prstGeom prst="rect">
            <a:avLst/>
          </a:prstGeom>
        </p:spPr>
        <p:txBody>
          <a:bodyPr rtlCol="0">
            <a:normAutofit/>
          </a:bodyPr>
          <a:lstStyle/>
          <a:p>
            <a:pPr marL="0" indent="0" algn="ctr" fontAlgn="auto">
              <a:spcAft>
                <a:spcPts val="0"/>
              </a:spcAft>
              <a:buClr>
                <a:schemeClr val="accent6">
                  <a:lumMod val="75000"/>
                </a:schemeClr>
              </a:buClr>
              <a:buFont typeface="Wingdings" pitchFamily="2" charset="2"/>
              <a:buNone/>
              <a:defRPr/>
            </a:pPr>
            <a:r>
              <a:rPr lang="en-US" sz="2400" dirty="0">
                <a:solidFill>
                  <a:schemeClr val="tx1">
                    <a:lumMod val="75000"/>
                    <a:lumOff val="25000"/>
                  </a:schemeClr>
                </a:solidFill>
              </a:rPr>
              <a:t>What are transition </a:t>
            </a:r>
            <a:r>
              <a:rPr lang="en-US" sz="2400" dirty="0" smtClean="0">
                <a:solidFill>
                  <a:schemeClr val="tx1">
                    <a:lumMod val="75000"/>
                    <a:lumOff val="25000"/>
                  </a:schemeClr>
                </a:solidFill>
              </a:rPr>
              <a:t>services and supports?</a:t>
            </a:r>
          </a:p>
          <a:p>
            <a:pPr marL="0" indent="0" fontAlgn="auto">
              <a:spcAft>
                <a:spcPts val="0"/>
              </a:spcAft>
              <a:buClr>
                <a:schemeClr val="accent6">
                  <a:lumMod val="75000"/>
                </a:schemeClr>
              </a:buClr>
              <a:buFont typeface="Wingdings" pitchFamily="2" charset="2"/>
              <a:buNone/>
              <a:defRPr/>
            </a:pPr>
            <a:endParaRPr lang="en-US" sz="1100" dirty="0">
              <a:solidFill>
                <a:schemeClr val="tx1">
                  <a:lumMod val="75000"/>
                  <a:lumOff val="25000"/>
                </a:schemeClr>
              </a:solidFill>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Instruction</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a:solidFill>
                  <a:schemeClr val="tx1">
                    <a:lumMod val="75000"/>
                    <a:lumOff val="25000"/>
                  </a:schemeClr>
                </a:solidFill>
                <a:cs typeface="Times New Roman" pitchFamily="18" charset="0"/>
              </a:rPr>
              <a:t>Related </a:t>
            </a:r>
            <a:r>
              <a:rPr lang="en-US" sz="2400" dirty="0" smtClean="0">
                <a:solidFill>
                  <a:schemeClr val="tx1">
                    <a:lumMod val="75000"/>
                    <a:lumOff val="25000"/>
                  </a:schemeClr>
                </a:solidFill>
                <a:cs typeface="Times New Roman" pitchFamily="18" charset="0"/>
              </a:rPr>
              <a:t>services </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a:solidFill>
                  <a:schemeClr val="tx1">
                    <a:lumMod val="75000"/>
                    <a:lumOff val="25000"/>
                  </a:schemeClr>
                </a:solidFill>
                <a:cs typeface="Times New Roman" pitchFamily="18" charset="0"/>
              </a:rPr>
              <a:t>Community </a:t>
            </a:r>
            <a:r>
              <a:rPr lang="en-US" sz="2400" dirty="0" smtClean="0">
                <a:solidFill>
                  <a:schemeClr val="tx1">
                    <a:lumMod val="75000"/>
                    <a:lumOff val="25000"/>
                  </a:schemeClr>
                </a:solidFill>
                <a:cs typeface="Times New Roman" pitchFamily="18" charset="0"/>
              </a:rPr>
              <a:t>experiences</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Development </a:t>
            </a:r>
            <a:r>
              <a:rPr lang="en-US" sz="2400" dirty="0">
                <a:solidFill>
                  <a:schemeClr val="tx1">
                    <a:lumMod val="75000"/>
                    <a:lumOff val="25000"/>
                  </a:schemeClr>
                </a:solidFill>
                <a:cs typeface="Times New Roman" pitchFamily="18" charset="0"/>
              </a:rPr>
              <a:t>of </a:t>
            </a:r>
            <a:r>
              <a:rPr lang="en-US" sz="2400" dirty="0" smtClean="0">
                <a:solidFill>
                  <a:schemeClr val="tx1">
                    <a:lumMod val="75000"/>
                    <a:lumOff val="25000"/>
                  </a:schemeClr>
                </a:solidFill>
                <a:cs typeface="Times New Roman" pitchFamily="18" charset="0"/>
              </a:rPr>
              <a:t>employment objectives</a:t>
            </a:r>
          </a:p>
          <a:p>
            <a:pPr indent="-182880" fontAlgn="auto">
              <a:lnSpc>
                <a:spcPct val="80000"/>
              </a:lnSpc>
              <a:spcAft>
                <a:spcPts val="0"/>
              </a:spcAft>
              <a:buClr>
                <a:schemeClr val="accent6">
                  <a:lumMod val="75000"/>
                </a:schemeClr>
              </a:buClr>
              <a:buFont typeface="Arial" pitchFamily="34" charset="0"/>
              <a:buChar char="•"/>
              <a:defRPr/>
            </a:pPr>
            <a:endParaRPr lang="en-US" sz="10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Development of other </a:t>
            </a:r>
            <a:r>
              <a:rPr lang="en-US" sz="2400" dirty="0">
                <a:solidFill>
                  <a:schemeClr val="tx1">
                    <a:lumMod val="75000"/>
                    <a:lumOff val="25000"/>
                  </a:schemeClr>
                </a:solidFill>
                <a:cs typeface="Times New Roman" pitchFamily="18" charset="0"/>
              </a:rPr>
              <a:t>post-school adult living </a:t>
            </a:r>
            <a:r>
              <a:rPr lang="en-US" sz="2400" dirty="0" smtClean="0">
                <a:solidFill>
                  <a:schemeClr val="tx1">
                    <a:lumMod val="75000"/>
                    <a:lumOff val="25000"/>
                  </a:schemeClr>
                </a:solidFill>
                <a:cs typeface="Times New Roman" pitchFamily="18" charset="0"/>
              </a:rPr>
              <a:t>objectives</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Acquisition </a:t>
            </a:r>
            <a:r>
              <a:rPr lang="en-US" sz="2400" dirty="0">
                <a:solidFill>
                  <a:schemeClr val="tx1">
                    <a:lumMod val="75000"/>
                    <a:lumOff val="25000"/>
                  </a:schemeClr>
                </a:solidFill>
                <a:cs typeface="Times New Roman" pitchFamily="18" charset="0"/>
              </a:rPr>
              <a:t>of daily living skills </a:t>
            </a:r>
            <a:endParaRPr lang="en-US" sz="2400" dirty="0" smtClean="0">
              <a:solidFill>
                <a:schemeClr val="tx1">
                  <a:lumMod val="75000"/>
                  <a:lumOff val="25000"/>
                </a:schemeClr>
              </a:solidFill>
              <a:cs typeface="Times New Roman" pitchFamily="18" charset="0"/>
            </a:endParaRPr>
          </a:p>
          <a:p>
            <a:pPr marL="0" indent="0" algn="r" fontAlgn="auto">
              <a:lnSpc>
                <a:spcPct val="80000"/>
              </a:lnSpc>
              <a:spcAft>
                <a:spcPts val="0"/>
              </a:spcAft>
              <a:buClr>
                <a:schemeClr val="accent6">
                  <a:lumMod val="75000"/>
                </a:schemeClr>
              </a:buClr>
              <a:buFont typeface="Arial" pitchFamily="34" charset="0"/>
              <a:buNone/>
              <a:defRPr/>
            </a:pPr>
            <a:r>
              <a:rPr lang="en-US" sz="1200" dirty="0">
                <a:solidFill>
                  <a:schemeClr val="tx1">
                    <a:lumMod val="75000"/>
                    <a:lumOff val="25000"/>
                  </a:schemeClr>
                </a:solidFill>
              </a:rPr>
              <a:t>20 U.S.C. 1401(34)</a:t>
            </a:r>
            <a:endParaRPr lang="en-US" sz="1200" dirty="0" smtClean="0">
              <a:solidFill>
                <a:schemeClr val="tx1">
                  <a:lumMod val="75000"/>
                  <a:lumOff val="25000"/>
                </a:schemeClr>
              </a:solidFill>
              <a:cs typeface="Times New Roman" pitchFamily="18" charset="0"/>
            </a:endParaRPr>
          </a:p>
          <a:p>
            <a:pPr marL="0" indent="0" fontAlgn="auto">
              <a:lnSpc>
                <a:spcPct val="80000"/>
              </a:lnSpc>
              <a:spcAft>
                <a:spcPts val="0"/>
              </a:spcAft>
              <a:buClr>
                <a:schemeClr val="accent6">
                  <a:lumMod val="75000"/>
                </a:schemeClr>
              </a:buClr>
              <a:buFont typeface="Wingdings 2"/>
              <a:buNone/>
              <a:defRPr/>
            </a:pPr>
            <a:endParaRPr lang="en-US" sz="1100" dirty="0">
              <a:solidFill>
                <a:schemeClr val="tx1">
                  <a:lumMod val="75000"/>
                  <a:lumOff val="25000"/>
                </a:schemeClr>
              </a:solidFill>
              <a:cs typeface="Times New Roman" pitchFamily="18" charset="0"/>
            </a:endParaRPr>
          </a:p>
        </p:txBody>
      </p:sp>
      <p:sp>
        <p:nvSpPr>
          <p:cNvPr id="7" name="Footer Placeholder 6"/>
          <p:cNvSpPr>
            <a:spLocks noGrp="1"/>
          </p:cNvSpPr>
          <p:nvPr>
            <p:ph type="ftr" sz="quarter" idx="11"/>
          </p:nvPr>
        </p:nvSpPr>
        <p:spPr>
          <a:xfrm>
            <a:off x="2171700" y="6324600"/>
            <a:ext cx="4114800" cy="365125"/>
          </a:xfrm>
          <a:prstGeom prst="rect">
            <a:avLst/>
          </a:prstGeom>
        </p:spPr>
        <p:txBody>
          <a:bodyPr/>
          <a:lstStyle/>
          <a:p>
            <a:pPr algn="r">
              <a:defRPr/>
            </a:pPr>
            <a:r>
              <a:rPr lang="en-US" dirty="0" smtClean="0"/>
              <a:t>Massachusetts Advocates for Children March 2015</a:t>
            </a:r>
            <a:endParaRPr lang="en-US" dirty="0"/>
          </a:p>
        </p:txBody>
      </p:sp>
      <p:sp>
        <p:nvSpPr>
          <p:cNvPr id="6" name="Slide Number Placeholder 5"/>
          <p:cNvSpPr>
            <a:spLocks noGrp="1"/>
          </p:cNvSpPr>
          <p:nvPr>
            <p:ph type="sldNum" sz="quarter" idx="12"/>
          </p:nvPr>
        </p:nvSpPr>
        <p:spPr>
          <a:xfrm>
            <a:off x="8229600" y="6294438"/>
            <a:ext cx="533400" cy="365125"/>
          </a:xfrm>
          <a:prstGeom prst="rect">
            <a:avLst/>
          </a:prstGeom>
        </p:spPr>
        <p:txBody>
          <a:bodyPr>
            <a:normAutofit/>
          </a:bodyPr>
          <a:lstStyle/>
          <a:p>
            <a:pPr>
              <a:defRPr/>
            </a:pPr>
            <a:fld id="{44923D53-4EF1-4291-B839-7EFCF3C3D599}" type="slidenum">
              <a:rPr lang="en-US"/>
              <a:pPr>
                <a:defRPr/>
              </a:pPr>
              <a:t>32</a:t>
            </a:fld>
            <a:endParaRPr lang="en-US" dirty="0"/>
          </a:p>
        </p:txBody>
      </p:sp>
    </p:spTree>
    <p:extLst>
      <p:ext uri="{BB962C8B-B14F-4D97-AF65-F5344CB8AC3E}">
        <p14:creationId xmlns:p14="http://schemas.microsoft.com/office/powerpoint/2010/main" val="421222662"/>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marL="320040" indent="-320040" algn="ctr" fontAlgn="auto">
              <a:spcAft>
                <a:spcPts val="0"/>
              </a:spcAft>
              <a:buClr>
                <a:schemeClr val="accent6">
                  <a:lumMod val="75000"/>
                </a:schemeClr>
              </a:buClr>
              <a:defRPr/>
            </a:pPr>
            <a:r>
              <a:rPr lang="en-US" spc="600" dirty="0" smtClean="0"/>
              <a:t>DECISION</a:t>
            </a:r>
            <a:endParaRPr lang="en-US" dirty="0"/>
          </a:p>
        </p:txBody>
      </p:sp>
      <p:sp>
        <p:nvSpPr>
          <p:cNvPr id="3" name="Content Placeholder 2"/>
          <p:cNvSpPr>
            <a:spLocks noGrp="1"/>
          </p:cNvSpPr>
          <p:nvPr>
            <p:ph idx="1"/>
          </p:nvPr>
        </p:nvSpPr>
        <p:spPr>
          <a:xfrm>
            <a:off x="838200" y="731838"/>
            <a:ext cx="7391400" cy="5059362"/>
          </a:xfrm>
          <a:prstGeom prst="rect">
            <a:avLst/>
          </a:prstGeom>
        </p:spPr>
        <p:txBody>
          <a:bodyPr rtlCol="0">
            <a:normAutofit/>
          </a:bodyPr>
          <a:lstStyle/>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1800" dirty="0" smtClean="0">
                <a:solidFill>
                  <a:schemeClr val="tx1">
                    <a:lumMod val="75000"/>
                    <a:lumOff val="25000"/>
                  </a:schemeClr>
                </a:solidFill>
              </a:rPr>
              <a:t>One </a:t>
            </a:r>
            <a:r>
              <a:rPr lang="en-US" sz="1800" dirty="0" err="1" smtClean="0">
                <a:solidFill>
                  <a:schemeClr val="tx1">
                    <a:lumMod val="75000"/>
                    <a:lumOff val="25000"/>
                  </a:schemeClr>
                </a:solidFill>
              </a:rPr>
              <a:t>ofthe</a:t>
            </a:r>
            <a:r>
              <a:rPr lang="en-US" sz="1800" dirty="0" smtClean="0">
                <a:solidFill>
                  <a:schemeClr val="tx1">
                    <a:lumMod val="75000"/>
                    <a:lumOff val="25000"/>
                  </a:schemeClr>
                </a:solidFill>
              </a:rPr>
              <a:t> issues to be decided in this case: </a:t>
            </a: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1800" dirty="0" smtClean="0">
                <a:solidFill>
                  <a:schemeClr val="tx1">
                    <a:lumMod val="75000"/>
                    <a:lumOff val="25000"/>
                  </a:schemeClr>
                </a:solidFill>
              </a:rPr>
              <a:t> Where appropriate transition planning and services provided</a:t>
            </a:r>
          </a:p>
          <a:p>
            <a:pPr marL="0" indent="0" algn="ctr" fontAlgn="auto">
              <a:buClr>
                <a:schemeClr val="accent6">
                  <a:lumMod val="75000"/>
                </a:schemeClr>
              </a:buClr>
              <a:buFont typeface="Arial" charset="0"/>
              <a:buNone/>
              <a:defRPr/>
            </a:pPr>
            <a:r>
              <a:rPr lang="en-US" sz="1800" dirty="0" smtClean="0">
                <a:solidFill>
                  <a:schemeClr val="tx1">
                    <a:lumMod val="75000"/>
                    <a:lumOff val="25000"/>
                  </a:schemeClr>
                </a:solidFill>
                <a:sym typeface="Wingdings"/>
              </a:rPr>
              <a:t></a:t>
            </a:r>
            <a:r>
              <a:rPr lang="en-US" sz="1800" dirty="0" smtClean="0">
                <a:solidFill>
                  <a:schemeClr val="tx1">
                    <a:lumMod val="75000"/>
                    <a:lumOff val="25000"/>
                  </a:schemeClr>
                </a:solidFill>
              </a:rPr>
              <a:t>Yes </a:t>
            </a:r>
            <a:r>
              <a:rPr lang="en-US" sz="1800" dirty="0" smtClean="0">
                <a:solidFill>
                  <a:schemeClr val="tx1">
                    <a:lumMod val="75000"/>
                    <a:lumOff val="25000"/>
                  </a:schemeClr>
                </a:solidFill>
                <a:sym typeface="Wingdings"/>
              </a:rPr>
              <a:t>    </a:t>
            </a:r>
            <a:r>
              <a:rPr lang="en-US" sz="1800" dirty="0" smtClean="0">
                <a:solidFill>
                  <a:schemeClr val="tx1">
                    <a:lumMod val="75000"/>
                    <a:lumOff val="25000"/>
                  </a:schemeClr>
                </a:solidFill>
              </a:rPr>
              <a:t>no</a:t>
            </a:r>
          </a:p>
        </p:txBody>
      </p:sp>
      <p:sp>
        <p:nvSpPr>
          <p:cNvPr id="4" name="Footer Placeholder 3"/>
          <p:cNvSpPr>
            <a:spLocks noGrp="1"/>
          </p:cNvSpPr>
          <p:nvPr>
            <p:ph type="ftr" sz="quarter" idx="11"/>
          </p:nvPr>
        </p:nvSpPr>
        <p:spPr>
          <a:xfrm>
            <a:off x="2411413" y="6248399"/>
            <a:ext cx="4775200"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7989093" y="6248400"/>
            <a:ext cx="481013" cy="365125"/>
          </a:xfrm>
          <a:prstGeom prst="rect">
            <a:avLst/>
          </a:prstGeom>
        </p:spPr>
        <p:txBody>
          <a:bodyPr/>
          <a:lstStyle/>
          <a:p>
            <a:pPr>
              <a:defRPr/>
            </a:pPr>
            <a:fld id="{145DB577-036F-4D83-BAC3-59BA85723A9C}" type="slidenum">
              <a:rPr lang="en-US"/>
              <a:pPr>
                <a:defRPr/>
              </a:pPr>
              <a:t>33</a:t>
            </a:fld>
            <a:endParaRPr lang="en-US" dirty="0"/>
          </a:p>
        </p:txBody>
      </p:sp>
      <p:pic>
        <p:nvPicPr>
          <p:cNvPr id="34822"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0800" y="1219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3413" y="3644900"/>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312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685800" y="304800"/>
            <a:ext cx="8229600" cy="868363"/>
          </a:xfrm>
        </p:spPr>
        <p:txBody>
          <a:bodyPr>
            <a:noAutofit/>
          </a:bodyPr>
          <a:lstStyle/>
          <a:p>
            <a:pPr eaLnBrk="1" hangingPunct="1"/>
            <a:r>
              <a:rPr lang="en-US" dirty="0" smtClean="0">
                <a:effectLst/>
              </a:rPr>
              <a:t>Autism IEP Act</a:t>
            </a:r>
          </a:p>
        </p:txBody>
      </p:sp>
      <p:sp>
        <p:nvSpPr>
          <p:cNvPr id="43013" name="Rectangle 3"/>
          <p:cNvSpPr>
            <a:spLocks noGrp="1" noChangeArrowheads="1"/>
          </p:cNvSpPr>
          <p:nvPr>
            <p:ph idx="1"/>
          </p:nvPr>
        </p:nvSpPr>
        <p:spPr>
          <a:xfrm>
            <a:off x="304800" y="1295400"/>
            <a:ext cx="8686800" cy="5257800"/>
          </a:xfrm>
        </p:spPr>
        <p:txBody>
          <a:bodyPr>
            <a:normAutofit fontScale="70000" lnSpcReduction="20000"/>
          </a:bodyPr>
          <a:lstStyle/>
          <a:p>
            <a:pPr algn="ctr" eaLnBrk="1" hangingPunct="1">
              <a:lnSpc>
                <a:spcPct val="80000"/>
              </a:lnSpc>
              <a:buFontTx/>
              <a:buNone/>
            </a:pPr>
            <a:r>
              <a:rPr lang="en-US" sz="2600" b="1" dirty="0" smtClean="0">
                <a:solidFill>
                  <a:schemeClr val="tx1"/>
                </a:solidFill>
              </a:rPr>
              <a:t>State law</a:t>
            </a:r>
            <a:r>
              <a:rPr lang="en-US" sz="2600" dirty="0" smtClean="0">
                <a:solidFill>
                  <a:schemeClr val="tx1"/>
                </a:solidFill>
              </a:rPr>
              <a:t> mandates that IEP Teams of all children with ASD “</a:t>
            </a:r>
            <a:r>
              <a:rPr lang="en-US" sz="2600" b="1" dirty="0" smtClean="0">
                <a:solidFill>
                  <a:schemeClr val="tx1"/>
                </a:solidFill>
              </a:rPr>
              <a:t>shall</a:t>
            </a:r>
            <a:r>
              <a:rPr lang="en-US" sz="2600" dirty="0" smtClean="0">
                <a:solidFill>
                  <a:schemeClr val="tx1"/>
                </a:solidFill>
              </a:rPr>
              <a:t> </a:t>
            </a:r>
          </a:p>
          <a:p>
            <a:pPr eaLnBrk="1" hangingPunct="1">
              <a:lnSpc>
                <a:spcPct val="80000"/>
              </a:lnSpc>
              <a:buFontTx/>
              <a:buNone/>
            </a:pPr>
            <a:endParaRPr lang="en-US" sz="2600" dirty="0"/>
          </a:p>
          <a:p>
            <a:pPr algn="ctr" eaLnBrk="1" hangingPunct="1">
              <a:lnSpc>
                <a:spcPct val="80000"/>
              </a:lnSpc>
              <a:buFontTx/>
              <a:buNone/>
            </a:pPr>
            <a:r>
              <a:rPr lang="en-US" sz="2600" dirty="0" smtClean="0">
                <a:solidFill>
                  <a:schemeClr val="tx1"/>
                </a:solidFill>
              </a:rPr>
              <a:t>consider and </a:t>
            </a:r>
            <a:r>
              <a:rPr lang="en-US" sz="2600" b="1" dirty="0" smtClean="0">
                <a:solidFill>
                  <a:schemeClr val="tx1"/>
                </a:solidFill>
              </a:rPr>
              <a:t>shall</a:t>
            </a:r>
            <a:r>
              <a:rPr lang="en-US" sz="2600" dirty="0" smtClean="0">
                <a:solidFill>
                  <a:schemeClr val="tx1"/>
                </a:solidFill>
              </a:rPr>
              <a:t> </a:t>
            </a:r>
            <a:r>
              <a:rPr lang="en-US" sz="2600" u="sng" dirty="0" smtClean="0">
                <a:solidFill>
                  <a:schemeClr val="tx1"/>
                </a:solidFill>
              </a:rPr>
              <a:t>specifically address” the following needs:</a:t>
            </a:r>
          </a:p>
          <a:p>
            <a:pPr eaLnBrk="1" hangingPunct="1">
              <a:lnSpc>
                <a:spcPct val="80000"/>
              </a:lnSpc>
              <a:buFontTx/>
              <a:buNone/>
            </a:pPr>
            <a:endParaRPr lang="en-US" sz="1800" dirty="0" smtClean="0">
              <a:solidFill>
                <a:schemeClr val="tx1"/>
              </a:solidFill>
            </a:endParaRPr>
          </a:p>
          <a:p>
            <a:pPr eaLnBrk="1" hangingPunct="1">
              <a:lnSpc>
                <a:spcPct val="80000"/>
              </a:lnSpc>
              <a:buFontTx/>
              <a:buNone/>
            </a:pPr>
            <a:endParaRPr lang="en-US" sz="1800" dirty="0"/>
          </a:p>
          <a:p>
            <a:pPr eaLnBrk="1" hangingPunct="1">
              <a:lnSpc>
                <a:spcPct val="80000"/>
              </a:lnSpc>
              <a:buFontTx/>
              <a:buNone/>
            </a:pPr>
            <a:endParaRPr lang="en-US" sz="1800" dirty="0" smtClean="0">
              <a:solidFill>
                <a:schemeClr val="tx1"/>
              </a:solidFill>
            </a:endParaRPr>
          </a:p>
          <a:p>
            <a:pPr eaLnBrk="1" hangingPunct="1">
              <a:lnSpc>
                <a:spcPct val="80000"/>
              </a:lnSpc>
            </a:pPr>
            <a:r>
              <a:rPr lang="en-US" sz="2100" dirty="0" smtClean="0">
                <a:solidFill>
                  <a:schemeClr val="tx1"/>
                </a:solidFill>
              </a:rPr>
              <a:t>verbal and nonverbal communication</a:t>
            </a:r>
          </a:p>
          <a:p>
            <a:pPr eaLnBrk="1" hangingPunct="1">
              <a:lnSpc>
                <a:spcPct val="80000"/>
              </a:lnSpc>
              <a:buFontTx/>
              <a:buNone/>
            </a:pPr>
            <a:endParaRPr lang="en-US" sz="2100" dirty="0" smtClean="0">
              <a:solidFill>
                <a:schemeClr val="tx1"/>
              </a:solidFill>
            </a:endParaRPr>
          </a:p>
          <a:p>
            <a:pPr>
              <a:lnSpc>
                <a:spcPct val="80000"/>
              </a:lnSpc>
            </a:pPr>
            <a:r>
              <a:rPr lang="en-US" sz="2100" dirty="0">
                <a:solidFill>
                  <a:schemeClr val="tx1"/>
                </a:solidFill>
              </a:rPr>
              <a:t>social interaction skills and </a:t>
            </a:r>
            <a:r>
              <a:rPr lang="en-US" sz="2100" dirty="0" smtClean="0">
                <a:solidFill>
                  <a:schemeClr val="tx1"/>
                </a:solidFill>
              </a:rPr>
              <a:t>proficiencies</a:t>
            </a:r>
          </a:p>
          <a:p>
            <a:pPr marL="0" indent="0">
              <a:lnSpc>
                <a:spcPct val="80000"/>
              </a:lnSpc>
              <a:buNone/>
            </a:pPr>
            <a:endParaRPr lang="en-US" sz="2100" dirty="0">
              <a:solidFill>
                <a:schemeClr val="tx1"/>
              </a:solidFill>
            </a:endParaRPr>
          </a:p>
          <a:p>
            <a:pPr lvl="1">
              <a:lnSpc>
                <a:spcPct val="80000"/>
              </a:lnSpc>
              <a:buFont typeface="Wingdings" pitchFamily="2" charset="2"/>
              <a:buChar char="Ø"/>
            </a:pPr>
            <a:r>
              <a:rPr lang="en-US" sz="2100" dirty="0" smtClean="0">
                <a:solidFill>
                  <a:schemeClr val="tx1"/>
                </a:solidFill>
              </a:rPr>
              <a:t>including the skills needed to avoid and respond to </a:t>
            </a:r>
            <a:r>
              <a:rPr lang="en-US" sz="2100" b="1" dirty="0" smtClean="0">
                <a:solidFill>
                  <a:schemeClr val="tx1"/>
                </a:solidFill>
              </a:rPr>
              <a:t>bullying, harassment or teasing</a:t>
            </a:r>
          </a:p>
          <a:p>
            <a:pPr eaLnBrk="1" hangingPunct="1">
              <a:lnSpc>
                <a:spcPct val="80000"/>
              </a:lnSpc>
              <a:buFontTx/>
              <a:buNone/>
            </a:pPr>
            <a:endParaRPr lang="en-US" sz="2100" dirty="0" smtClean="0">
              <a:solidFill>
                <a:schemeClr val="tx1"/>
              </a:solidFill>
            </a:endParaRPr>
          </a:p>
          <a:p>
            <a:pPr eaLnBrk="1" hangingPunct="1">
              <a:lnSpc>
                <a:spcPct val="80000"/>
              </a:lnSpc>
            </a:pPr>
            <a:r>
              <a:rPr lang="en-US" sz="2100" dirty="0" smtClean="0">
                <a:solidFill>
                  <a:schemeClr val="tx1"/>
                </a:solidFill>
              </a:rPr>
              <a:t>unusual responses to sensory experiences</a:t>
            </a:r>
          </a:p>
          <a:p>
            <a:pPr eaLnBrk="1" hangingPunct="1">
              <a:lnSpc>
                <a:spcPct val="80000"/>
              </a:lnSpc>
              <a:buFontTx/>
              <a:buNone/>
            </a:pPr>
            <a:endParaRPr lang="en-US" sz="2100" dirty="0" smtClean="0">
              <a:solidFill>
                <a:schemeClr val="tx1"/>
              </a:solidFill>
            </a:endParaRPr>
          </a:p>
          <a:p>
            <a:pPr>
              <a:lnSpc>
                <a:spcPct val="80000"/>
              </a:lnSpc>
            </a:pPr>
            <a:r>
              <a:rPr lang="en-US" sz="2100" dirty="0" smtClean="0">
                <a:solidFill>
                  <a:schemeClr val="tx1"/>
                </a:solidFill>
              </a:rPr>
              <a:t>change in daily routines and/or environment</a:t>
            </a:r>
          </a:p>
          <a:p>
            <a:pPr eaLnBrk="1" hangingPunct="1">
              <a:lnSpc>
                <a:spcPct val="80000"/>
              </a:lnSpc>
              <a:buFontTx/>
              <a:buNone/>
            </a:pPr>
            <a:endParaRPr lang="en-US" sz="2100" dirty="0" smtClean="0">
              <a:solidFill>
                <a:schemeClr val="tx1"/>
              </a:solidFill>
            </a:endParaRPr>
          </a:p>
          <a:p>
            <a:pPr eaLnBrk="1" hangingPunct="1">
              <a:lnSpc>
                <a:spcPct val="80000"/>
              </a:lnSpc>
            </a:pPr>
            <a:r>
              <a:rPr lang="en-US" sz="2100" dirty="0" smtClean="0">
                <a:solidFill>
                  <a:schemeClr val="tx1"/>
                </a:solidFill>
              </a:rPr>
              <a:t>repetitive activities and stereotyped movements</a:t>
            </a:r>
          </a:p>
          <a:p>
            <a:pPr eaLnBrk="1" hangingPunct="1">
              <a:lnSpc>
                <a:spcPct val="80000"/>
              </a:lnSpc>
              <a:buFontTx/>
              <a:buNone/>
            </a:pPr>
            <a:endParaRPr lang="en-US" sz="2100" dirty="0" smtClean="0">
              <a:solidFill>
                <a:schemeClr val="tx1"/>
              </a:solidFill>
            </a:endParaRPr>
          </a:p>
          <a:p>
            <a:pPr eaLnBrk="1" hangingPunct="1">
              <a:lnSpc>
                <a:spcPct val="80000"/>
              </a:lnSpc>
            </a:pPr>
            <a:r>
              <a:rPr lang="en-US" sz="2100" dirty="0" smtClean="0">
                <a:solidFill>
                  <a:schemeClr val="tx1"/>
                </a:solidFill>
              </a:rPr>
              <a:t>positive behavioral interventions and supports to address any behavioral difficulties</a:t>
            </a:r>
          </a:p>
          <a:p>
            <a:pPr eaLnBrk="1" hangingPunct="1">
              <a:lnSpc>
                <a:spcPct val="80000"/>
              </a:lnSpc>
            </a:pPr>
            <a:endParaRPr lang="en-US" sz="2100" dirty="0">
              <a:solidFill>
                <a:schemeClr val="tx1"/>
              </a:solidFill>
            </a:endParaRPr>
          </a:p>
          <a:p>
            <a:pPr eaLnBrk="1" hangingPunct="1">
              <a:lnSpc>
                <a:spcPct val="80000"/>
              </a:lnSpc>
            </a:pPr>
            <a:r>
              <a:rPr lang="en-US" sz="2100" dirty="0" smtClean="0">
                <a:solidFill>
                  <a:schemeClr val="tx1"/>
                </a:solidFill>
              </a:rPr>
              <a:t>other needs, including social and emotional development</a:t>
            </a:r>
            <a:r>
              <a:rPr lang="en-US" sz="2100" dirty="0">
                <a:solidFill>
                  <a:schemeClr val="tx1"/>
                </a:solidFill>
              </a:rPr>
              <a:t>. </a:t>
            </a:r>
            <a:endParaRPr lang="en-US" sz="2100" dirty="0" smtClean="0">
              <a:solidFill>
                <a:schemeClr val="tx1"/>
              </a:solidFill>
            </a:endParaRPr>
          </a:p>
          <a:p>
            <a:pPr eaLnBrk="1" hangingPunct="1">
              <a:lnSpc>
                <a:spcPct val="80000"/>
              </a:lnSpc>
            </a:pPr>
            <a:endParaRPr lang="en-US" sz="1800" dirty="0" smtClean="0">
              <a:solidFill>
                <a:schemeClr val="tx1"/>
              </a:solidFill>
            </a:endParaRPr>
          </a:p>
          <a:p>
            <a:pPr marL="0" indent="0" algn="r" eaLnBrk="1" hangingPunct="1">
              <a:lnSpc>
                <a:spcPct val="80000"/>
              </a:lnSpc>
              <a:buNone/>
            </a:pPr>
            <a:endParaRPr lang="en-US" sz="1300" dirty="0" smtClean="0">
              <a:solidFill>
                <a:schemeClr val="tx1"/>
              </a:solidFill>
            </a:endParaRPr>
          </a:p>
          <a:p>
            <a:pPr marL="0" indent="0" algn="r" eaLnBrk="1" hangingPunct="1">
              <a:lnSpc>
                <a:spcPct val="80000"/>
              </a:lnSpc>
              <a:buNone/>
            </a:pPr>
            <a:endParaRPr lang="en-US" sz="1300" dirty="0"/>
          </a:p>
          <a:p>
            <a:pPr marL="0" indent="0" algn="r" eaLnBrk="1" hangingPunct="1">
              <a:lnSpc>
                <a:spcPct val="80000"/>
              </a:lnSpc>
              <a:buNone/>
            </a:pPr>
            <a:endParaRPr lang="en-US" sz="1300" dirty="0" smtClean="0">
              <a:solidFill>
                <a:schemeClr val="tx1"/>
              </a:solidFill>
            </a:endParaRPr>
          </a:p>
          <a:p>
            <a:pPr marL="0" indent="0" algn="r" eaLnBrk="1" hangingPunct="1">
              <a:lnSpc>
                <a:spcPct val="80000"/>
              </a:lnSpc>
              <a:buNone/>
            </a:pPr>
            <a:endParaRPr lang="en-US" sz="1300" dirty="0"/>
          </a:p>
          <a:p>
            <a:pPr marL="0" indent="0" algn="r" eaLnBrk="1" hangingPunct="1">
              <a:lnSpc>
                <a:spcPct val="80000"/>
              </a:lnSpc>
              <a:buNone/>
            </a:pPr>
            <a:endParaRPr lang="en-US" sz="1300" dirty="0" smtClean="0">
              <a:solidFill>
                <a:schemeClr val="tx1"/>
              </a:solidFill>
            </a:endParaRPr>
          </a:p>
          <a:p>
            <a:pPr marL="0" indent="0" algn="r" eaLnBrk="1" hangingPunct="1">
              <a:lnSpc>
                <a:spcPct val="80000"/>
              </a:lnSpc>
              <a:buNone/>
            </a:pPr>
            <a:r>
              <a:rPr lang="en-US" sz="1300" dirty="0" smtClean="0">
                <a:solidFill>
                  <a:schemeClr val="tx1"/>
                </a:solidFill>
              </a:rPr>
              <a:t>MA </a:t>
            </a:r>
            <a:r>
              <a:rPr lang="en-US" sz="1300" dirty="0">
                <a:solidFill>
                  <a:schemeClr val="tx1"/>
                </a:solidFill>
              </a:rPr>
              <a:t>DESE Special Education: </a:t>
            </a:r>
            <a:r>
              <a:rPr lang="en-US" sz="1300" b="1" i="1" dirty="0">
                <a:solidFill>
                  <a:schemeClr val="tx1"/>
                </a:solidFill>
              </a:rPr>
              <a:t>Technical Assistance Advisory SPED 2007-1: </a:t>
            </a:r>
            <a:r>
              <a:rPr lang="en-US" sz="1300" b="1" dirty="0">
                <a:solidFill>
                  <a:schemeClr val="tx1"/>
                </a:solidFill>
              </a:rPr>
              <a:t>Autism Spectrum Disorder</a:t>
            </a:r>
          </a:p>
          <a:p>
            <a:pPr>
              <a:lnSpc>
                <a:spcPct val="80000"/>
              </a:lnSpc>
              <a:buNone/>
            </a:pPr>
            <a:r>
              <a:rPr lang="en-US" sz="1100" dirty="0">
                <a:solidFill>
                  <a:schemeClr val="tx1"/>
                </a:solidFill>
              </a:rPr>
              <a:t>		 </a:t>
            </a:r>
          </a:p>
          <a:p>
            <a:pPr eaLnBrk="1" hangingPunct="1">
              <a:lnSpc>
                <a:spcPct val="80000"/>
              </a:lnSpc>
            </a:pPr>
            <a:endParaRPr lang="en-US" sz="1800" dirty="0" smtClean="0"/>
          </a:p>
          <a:p>
            <a:pPr eaLnBrk="1" hangingPunct="1">
              <a:lnSpc>
                <a:spcPct val="80000"/>
              </a:lnSpc>
              <a:buFontTx/>
              <a:buNone/>
            </a:pPr>
            <a:endParaRPr lang="en-US" sz="1400" dirty="0" smtClean="0"/>
          </a:p>
          <a:p>
            <a:pPr eaLnBrk="1" hangingPunct="1">
              <a:lnSpc>
                <a:spcPct val="80000"/>
              </a:lnSpc>
              <a:buFontTx/>
              <a:buNone/>
            </a:pPr>
            <a:endParaRPr lang="en-US" sz="600" dirty="0" smtClean="0"/>
          </a:p>
          <a:p>
            <a:pPr algn="r">
              <a:lnSpc>
                <a:spcPct val="80000"/>
              </a:lnSpc>
              <a:buNone/>
            </a:pPr>
            <a:r>
              <a:rPr lang="en-US" sz="900" dirty="0" smtClean="0"/>
              <a:t>	</a:t>
            </a:r>
          </a:p>
        </p:txBody>
      </p:sp>
      <p:sp>
        <p:nvSpPr>
          <p:cNvPr id="3" name="Footer Placeholder 2"/>
          <p:cNvSpPr>
            <a:spLocks noGrp="1"/>
          </p:cNvSpPr>
          <p:nvPr>
            <p:ph type="ftr" sz="quarter" idx="11"/>
          </p:nvPr>
        </p:nvSpPr>
        <p:spPr>
          <a:xfrm>
            <a:off x="3124200" y="6416675"/>
            <a:ext cx="3962400" cy="365125"/>
          </a:xfrm>
        </p:spPr>
        <p:txBody>
          <a:bodyPr/>
          <a:lstStyle/>
          <a:p>
            <a:pPr algn="r"/>
            <a:r>
              <a:rPr lang="en-US" dirty="0" smtClean="0"/>
              <a:t>Massachusetts Advocates for Children March 2015</a:t>
            </a:r>
            <a:endParaRPr lang="en-US" dirty="0"/>
          </a:p>
        </p:txBody>
      </p:sp>
      <p:sp>
        <p:nvSpPr>
          <p:cNvPr id="43011" name="Slide Number Placeholder 5"/>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179D82-C9AD-4494-9A5B-91DEBFC4BEE6}" type="slidenum">
              <a:rPr lang="en-US" smtClean="0"/>
              <a:pPr eaLnBrk="1" hangingPunct="1"/>
              <a:t>34</a:t>
            </a:fld>
            <a:endParaRPr lang="en-US" smtClean="0"/>
          </a:p>
        </p:txBody>
      </p:sp>
    </p:spTree>
    <p:extLst>
      <p:ext uri="{BB962C8B-B14F-4D97-AF65-F5344CB8AC3E}">
        <p14:creationId xmlns:p14="http://schemas.microsoft.com/office/powerpoint/2010/main" val="2307167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Autism Omnibus Law </a:t>
            </a:r>
            <a:br>
              <a:rPr lang="en-US" sz="3600" dirty="0" smtClean="0"/>
            </a:br>
            <a:r>
              <a:rPr lang="en-US" sz="2000" dirty="0" smtClean="0"/>
              <a:t>Chapter </a:t>
            </a:r>
            <a:r>
              <a:rPr lang="en-US" sz="2000" dirty="0"/>
              <a:t>226 of the Acts of 2014, An Act Relative to Assisting Individuals with Autism and other Intellectual or Developmental Disabilities</a:t>
            </a:r>
            <a:endParaRPr lang="en-US" sz="2000" dirty="0">
              <a:effectLst/>
            </a:endParaRPr>
          </a:p>
        </p:txBody>
      </p:sp>
      <p:sp>
        <p:nvSpPr>
          <p:cNvPr id="3" name="Content Placeholder 2"/>
          <p:cNvSpPr>
            <a:spLocks noGrp="1"/>
          </p:cNvSpPr>
          <p:nvPr>
            <p:ph idx="1"/>
          </p:nvPr>
        </p:nvSpPr>
        <p:spPr>
          <a:xfrm>
            <a:off x="381000" y="2072640"/>
            <a:ext cx="8229600" cy="4709160"/>
          </a:xfrm>
        </p:spPr>
        <p:txBody>
          <a:bodyPr>
            <a:normAutofit/>
          </a:bodyPr>
          <a:lstStyle/>
          <a:p>
            <a:pPr marL="1042416" lvl="1" indent="-457200">
              <a:buFont typeface="+mj-lt"/>
              <a:buAutoNum type="arabicPeriod"/>
            </a:pPr>
            <a:r>
              <a:rPr lang="en-US" dirty="0" err="1" smtClean="0"/>
              <a:t>MassHealth</a:t>
            </a:r>
            <a:r>
              <a:rPr lang="en-US" dirty="0" smtClean="0"/>
              <a:t> </a:t>
            </a:r>
            <a:r>
              <a:rPr lang="en-US" dirty="0"/>
              <a:t>to cover medically necessary treatments for </a:t>
            </a:r>
            <a:r>
              <a:rPr lang="en-US" dirty="0" smtClean="0"/>
              <a:t>children </a:t>
            </a:r>
            <a:r>
              <a:rPr lang="en-US" dirty="0"/>
              <a:t>with </a:t>
            </a:r>
            <a:r>
              <a:rPr lang="en-US" dirty="0" smtClean="0"/>
              <a:t>ASD</a:t>
            </a:r>
          </a:p>
          <a:p>
            <a:pPr marL="928116" lvl="1" indent="-342900">
              <a:buFont typeface="+mj-lt"/>
              <a:buAutoNum type="arabicPeriod"/>
            </a:pPr>
            <a:endParaRPr lang="en-US" sz="1800" dirty="0"/>
          </a:p>
          <a:p>
            <a:pPr marL="1042416" lvl="1" indent="-457200">
              <a:buFont typeface="+mj-lt"/>
              <a:buAutoNum type="arabicPeriod"/>
            </a:pPr>
            <a:r>
              <a:rPr lang="en-US" dirty="0" smtClean="0"/>
              <a:t>Autism </a:t>
            </a:r>
            <a:r>
              <a:rPr lang="en-US" dirty="0"/>
              <a:t>endorsement </a:t>
            </a:r>
            <a:endParaRPr lang="en-US" dirty="0" smtClean="0"/>
          </a:p>
          <a:p>
            <a:pPr marL="1042416" lvl="1" indent="-457200">
              <a:buFont typeface="+mj-lt"/>
              <a:buAutoNum type="arabicPeriod"/>
            </a:pPr>
            <a:endParaRPr lang="en-US" dirty="0" smtClean="0"/>
          </a:p>
          <a:p>
            <a:pPr marL="1042416" lvl="1" indent="-457200">
              <a:buFont typeface="+mj-lt"/>
              <a:buAutoNum type="arabicPeriod"/>
            </a:pPr>
            <a:r>
              <a:rPr lang="en-US" dirty="0" smtClean="0"/>
              <a:t>Eligibility </a:t>
            </a:r>
            <a:r>
              <a:rPr lang="en-US" dirty="0"/>
              <a:t>criteria </a:t>
            </a:r>
            <a:r>
              <a:rPr lang="en-US" dirty="0" smtClean="0"/>
              <a:t>-Department </a:t>
            </a:r>
            <a:r>
              <a:rPr lang="en-US" dirty="0"/>
              <a:t>of Developmental Services (</a:t>
            </a:r>
            <a:r>
              <a:rPr lang="en-US" dirty="0" smtClean="0"/>
              <a:t>DDS)</a:t>
            </a:r>
            <a:endParaRPr lang="en-US" sz="1800" dirty="0"/>
          </a:p>
          <a:p>
            <a:endParaRPr lang="en-US" dirty="0"/>
          </a:p>
          <a:p>
            <a:endParaRPr lang="en-US" dirty="0"/>
          </a:p>
        </p:txBody>
      </p:sp>
      <p:sp>
        <p:nvSpPr>
          <p:cNvPr id="5" name="Footer Placeholder 4"/>
          <p:cNvSpPr>
            <a:spLocks noGrp="1"/>
          </p:cNvSpPr>
          <p:nvPr>
            <p:ph type="ftr" sz="quarter" idx="11"/>
          </p:nvPr>
        </p:nvSpPr>
        <p:spPr>
          <a:xfrm>
            <a:off x="3124200" y="6416675"/>
            <a:ext cx="3886200" cy="365125"/>
          </a:xfrm>
        </p:spPr>
        <p:txBody>
          <a:bodyPr/>
          <a:lstStyle/>
          <a:p>
            <a:pPr algn="r"/>
            <a:r>
              <a:rPr lang="en-US" dirty="0"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35</a:t>
            </a:fld>
            <a:endParaRPr lang="en-US"/>
          </a:p>
        </p:txBody>
      </p:sp>
    </p:spTree>
    <p:extLst>
      <p:ext uri="{BB962C8B-B14F-4D97-AF65-F5344CB8AC3E}">
        <p14:creationId xmlns:p14="http://schemas.microsoft.com/office/powerpoint/2010/main" val="197499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t>Autism Omnibus Law </a:t>
            </a:r>
            <a:r>
              <a:rPr lang="en-US" sz="1800" dirty="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t/>
            </a:r>
            <a:br>
              <a:rPr lang="en-US" sz="1800" dirty="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br>
            <a:r>
              <a:rPr lang="en-US" sz="1800" dirty="0" smtClean="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t>continued</a:t>
            </a:r>
            <a:endParaRPr lang="en-US" sz="1800" dirty="0"/>
          </a:p>
        </p:txBody>
      </p:sp>
      <p:sp>
        <p:nvSpPr>
          <p:cNvPr id="3" name="Content Placeholder 2"/>
          <p:cNvSpPr>
            <a:spLocks noGrp="1"/>
          </p:cNvSpPr>
          <p:nvPr>
            <p:ph idx="1"/>
          </p:nvPr>
        </p:nvSpPr>
        <p:spPr>
          <a:xfrm>
            <a:off x="457200" y="1890077"/>
            <a:ext cx="8229600" cy="4709160"/>
          </a:xfrm>
        </p:spPr>
        <p:txBody>
          <a:bodyPr>
            <a:normAutofit/>
          </a:bodyPr>
          <a:lstStyle/>
          <a:p>
            <a:pPr marL="1042416" lvl="1" indent="-457200">
              <a:buFont typeface="+mj-lt"/>
              <a:buAutoNum type="arabicPeriod" startAt="4"/>
            </a:pPr>
            <a:r>
              <a:rPr lang="en-US" dirty="0" smtClean="0"/>
              <a:t>Tax-free </a:t>
            </a:r>
            <a:r>
              <a:rPr lang="en-US" dirty="0"/>
              <a:t>saving accounts </a:t>
            </a:r>
          </a:p>
          <a:p>
            <a:pPr marL="1042416" lvl="1" indent="-457200">
              <a:buFont typeface="+mj-lt"/>
              <a:buAutoNum type="arabicPeriod" startAt="4"/>
            </a:pPr>
            <a:endParaRPr lang="en-US" dirty="0" smtClean="0"/>
          </a:p>
          <a:p>
            <a:pPr marL="1042416" lvl="1" indent="-457200">
              <a:buFont typeface="+mj-lt"/>
              <a:buAutoNum type="arabicPeriod" startAt="4"/>
            </a:pPr>
            <a:r>
              <a:rPr lang="en-US" dirty="0" smtClean="0"/>
              <a:t>Department </a:t>
            </a:r>
            <a:r>
              <a:rPr lang="en-US" dirty="0"/>
              <a:t>of Mental Health (DMH) and DDS  - develop plan for people with mental illness and developmental disabilities </a:t>
            </a:r>
            <a:endParaRPr lang="en-US" dirty="0" smtClean="0"/>
          </a:p>
          <a:p>
            <a:pPr marL="1042416" lvl="1" indent="-457200">
              <a:buFont typeface="+mj-lt"/>
              <a:buAutoNum type="arabicPeriod" startAt="4"/>
            </a:pPr>
            <a:endParaRPr lang="en-US" dirty="0"/>
          </a:p>
          <a:p>
            <a:pPr marL="1042416" lvl="1" indent="-457200">
              <a:buFont typeface="+mj-lt"/>
              <a:buAutoNum type="arabicPeriod" startAt="4"/>
            </a:pPr>
            <a:r>
              <a:rPr lang="en-US" dirty="0"/>
              <a:t>Permanent Autism Commission </a:t>
            </a:r>
          </a:p>
          <a:p>
            <a:endParaRPr lang="en-US" dirty="0"/>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36</a:t>
            </a:fld>
            <a:endParaRPr lang="en-US"/>
          </a:p>
        </p:txBody>
      </p:sp>
    </p:spTree>
    <p:extLst>
      <p:ext uri="{BB962C8B-B14F-4D97-AF65-F5344CB8AC3E}">
        <p14:creationId xmlns:p14="http://schemas.microsoft.com/office/powerpoint/2010/main" val="309474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3"/>
          <p:cNvSpPr>
            <a:spLocks noGrp="1" noChangeArrowheads="1"/>
          </p:cNvSpPr>
          <p:nvPr>
            <p:ph idx="1"/>
          </p:nvPr>
        </p:nvSpPr>
        <p:spPr>
          <a:xfrm>
            <a:off x="457200" y="685800"/>
            <a:ext cx="8229600" cy="5638800"/>
          </a:xfrm>
        </p:spPr>
        <p:txBody>
          <a:bodyPr>
            <a:normAutofit/>
          </a:bodyPr>
          <a:lstStyle/>
          <a:p>
            <a:pPr eaLnBrk="1" hangingPunct="1">
              <a:lnSpc>
                <a:spcPct val="80000"/>
              </a:lnSpc>
              <a:buFontTx/>
              <a:buNone/>
            </a:pPr>
            <a:r>
              <a:rPr lang="en-US" sz="2000" b="1" dirty="0" smtClean="0">
                <a:solidFill>
                  <a:schemeClr val="tx1"/>
                </a:solidFill>
              </a:rPr>
              <a:t>Extended school year services (summer programs)</a:t>
            </a:r>
          </a:p>
          <a:p>
            <a:pPr eaLnBrk="1" hangingPunct="1">
              <a:lnSpc>
                <a:spcPct val="80000"/>
              </a:lnSpc>
              <a:buFontTx/>
              <a:buNone/>
            </a:pPr>
            <a:r>
              <a:rPr lang="en-US" sz="2000" dirty="0" smtClean="0">
                <a:solidFill>
                  <a:schemeClr val="tx1"/>
                </a:solidFill>
              </a:rPr>
              <a:t>	</a:t>
            </a:r>
          </a:p>
          <a:p>
            <a:pPr>
              <a:lnSpc>
                <a:spcPct val="80000"/>
              </a:lnSpc>
            </a:pPr>
            <a:r>
              <a:rPr lang="en-US" sz="2000" dirty="0" smtClean="0">
                <a:solidFill>
                  <a:schemeClr val="tx1"/>
                </a:solidFill>
              </a:rPr>
              <a:t>FAPE -- based on child’s unique needs, and cannot unilaterally limit the type or amount of services</a:t>
            </a:r>
          </a:p>
          <a:p>
            <a:pPr>
              <a:lnSpc>
                <a:spcPct val="80000"/>
              </a:lnSpc>
            </a:pPr>
            <a:endParaRPr lang="en-US" sz="2000" dirty="0" smtClean="0">
              <a:solidFill>
                <a:schemeClr val="tx1"/>
              </a:solidFill>
            </a:endParaRPr>
          </a:p>
          <a:p>
            <a:pPr>
              <a:lnSpc>
                <a:spcPct val="80000"/>
              </a:lnSpc>
            </a:pPr>
            <a:r>
              <a:rPr lang="en-US" sz="2000" dirty="0" smtClean="0">
                <a:solidFill>
                  <a:schemeClr val="tx1"/>
                </a:solidFill>
              </a:rPr>
              <a:t>Can not be limited to children with particular categories of disabilities</a:t>
            </a:r>
          </a:p>
          <a:p>
            <a:pPr marL="0" indent="0" algn="r">
              <a:lnSpc>
                <a:spcPct val="80000"/>
              </a:lnSpc>
              <a:buNone/>
            </a:pPr>
            <a:r>
              <a:rPr lang="en-US" sz="1200" dirty="0" smtClean="0">
                <a:solidFill>
                  <a:schemeClr val="tx1"/>
                </a:solidFill>
              </a:rPr>
              <a:t>34 CFR 300.309</a:t>
            </a:r>
          </a:p>
          <a:p>
            <a:pPr eaLnBrk="1" hangingPunct="1">
              <a:lnSpc>
                <a:spcPct val="80000"/>
              </a:lnSpc>
            </a:pPr>
            <a:endParaRPr lang="en-US" sz="2000" dirty="0" smtClean="0">
              <a:solidFill>
                <a:schemeClr val="tx1"/>
              </a:solidFill>
            </a:endParaRPr>
          </a:p>
          <a:p>
            <a:pPr>
              <a:lnSpc>
                <a:spcPct val="80000"/>
              </a:lnSpc>
            </a:pPr>
            <a:r>
              <a:rPr lang="en-US" sz="2000" dirty="0">
                <a:solidFill>
                  <a:schemeClr val="tx1"/>
                </a:solidFill>
              </a:rPr>
              <a:t>D</a:t>
            </a:r>
            <a:r>
              <a:rPr lang="en-US" sz="2000" dirty="0" smtClean="0">
                <a:solidFill>
                  <a:schemeClr val="tx1"/>
                </a:solidFill>
              </a:rPr>
              <a:t>emonstrated </a:t>
            </a:r>
            <a:r>
              <a:rPr lang="en-US" sz="2000" dirty="0">
                <a:solidFill>
                  <a:schemeClr val="tx1"/>
                </a:solidFill>
              </a:rPr>
              <a:t>or </a:t>
            </a:r>
            <a:r>
              <a:rPr lang="en-US" sz="2000" dirty="0" smtClean="0">
                <a:solidFill>
                  <a:schemeClr val="tx1"/>
                </a:solidFill>
              </a:rPr>
              <a:t>likely </a:t>
            </a:r>
            <a:r>
              <a:rPr lang="en-US" sz="2000" dirty="0">
                <a:solidFill>
                  <a:schemeClr val="tx1"/>
                </a:solidFill>
              </a:rPr>
              <a:t>to demonstrate </a:t>
            </a:r>
            <a:r>
              <a:rPr lang="en-US" sz="2000" dirty="0" smtClean="0">
                <a:solidFill>
                  <a:schemeClr val="tx1"/>
                </a:solidFill>
              </a:rPr>
              <a:t>substantial regression in learning skills and/or substantial difficulty in relearning such skills </a:t>
            </a:r>
          </a:p>
          <a:p>
            <a:pPr marL="0" indent="0" algn="r">
              <a:lnSpc>
                <a:spcPct val="80000"/>
              </a:lnSpc>
              <a:buNone/>
            </a:pPr>
            <a:r>
              <a:rPr lang="en-US" sz="1200" dirty="0" smtClean="0">
                <a:solidFill>
                  <a:schemeClr val="tx1"/>
                </a:solidFill>
              </a:rPr>
              <a:t>603 </a:t>
            </a:r>
            <a:r>
              <a:rPr lang="en-US" sz="1200" dirty="0">
                <a:solidFill>
                  <a:schemeClr val="tx1"/>
                </a:solidFill>
              </a:rPr>
              <a:t>CMR 28.05 (4)(d)</a:t>
            </a:r>
          </a:p>
          <a:p>
            <a:pPr eaLnBrk="1" hangingPunct="1">
              <a:lnSpc>
                <a:spcPct val="80000"/>
              </a:lnSpc>
              <a:buFontTx/>
              <a:buNone/>
            </a:pPr>
            <a:r>
              <a:rPr lang="en-US" sz="2000" dirty="0" smtClean="0">
                <a:solidFill>
                  <a:schemeClr val="tx1"/>
                </a:solidFill>
              </a:rPr>
              <a:t>							</a:t>
            </a:r>
          </a:p>
          <a:p>
            <a:pPr eaLnBrk="1" hangingPunct="1">
              <a:lnSpc>
                <a:spcPct val="80000"/>
              </a:lnSpc>
              <a:buFontTx/>
              <a:buNone/>
            </a:pPr>
            <a:r>
              <a:rPr lang="en-US" sz="2000" b="1" dirty="0" smtClean="0">
                <a:solidFill>
                  <a:schemeClr val="tx1"/>
                </a:solidFill>
              </a:rPr>
              <a:t>Extended day</a:t>
            </a:r>
          </a:p>
          <a:p>
            <a:pPr eaLnBrk="1" hangingPunct="1">
              <a:lnSpc>
                <a:spcPct val="80000"/>
              </a:lnSpc>
              <a:buFontTx/>
              <a:buNone/>
            </a:pPr>
            <a:endParaRPr lang="en-US" sz="1200" dirty="0" smtClean="0">
              <a:solidFill>
                <a:schemeClr val="tx1"/>
              </a:solidFill>
            </a:endParaRPr>
          </a:p>
          <a:p>
            <a:pPr eaLnBrk="1" hangingPunct="1">
              <a:lnSpc>
                <a:spcPct val="80000"/>
              </a:lnSpc>
            </a:pPr>
            <a:r>
              <a:rPr lang="en-US" sz="2000" dirty="0" smtClean="0">
                <a:solidFill>
                  <a:schemeClr val="tx1"/>
                </a:solidFill>
              </a:rPr>
              <a:t>FAPE --extended day services based on the unique needs of your child</a:t>
            </a:r>
          </a:p>
          <a:p>
            <a:pPr algn="r" eaLnBrk="1" hangingPunct="1">
              <a:lnSpc>
                <a:spcPct val="80000"/>
              </a:lnSpc>
              <a:buFontTx/>
              <a:buNone/>
            </a:pPr>
            <a:r>
              <a:rPr lang="en-US" sz="2000" dirty="0" smtClean="0">
                <a:solidFill>
                  <a:schemeClr val="tx1"/>
                </a:solidFill>
              </a:rPr>
              <a:t>					</a:t>
            </a:r>
            <a:r>
              <a:rPr lang="en-US" sz="2000" dirty="0" smtClean="0">
                <a:solidFill>
                  <a:srgbClr val="00264C"/>
                </a:solidFill>
              </a:rPr>
              <a:t>		</a:t>
            </a:r>
            <a:r>
              <a:rPr lang="en-US" sz="1200" dirty="0" smtClean="0"/>
              <a:t>603 CMR 28.05 (4)(d)</a:t>
            </a:r>
          </a:p>
        </p:txBody>
      </p:sp>
      <p:sp>
        <p:nvSpPr>
          <p:cNvPr id="3" name="Footer Placeholder 2"/>
          <p:cNvSpPr>
            <a:spLocks noGrp="1"/>
          </p:cNvSpPr>
          <p:nvPr>
            <p:ph type="ftr" sz="quarter" idx="11"/>
          </p:nvPr>
        </p:nvSpPr>
        <p:spPr>
          <a:xfrm>
            <a:off x="3124200" y="6416675"/>
            <a:ext cx="3733800" cy="365125"/>
          </a:xfrm>
        </p:spPr>
        <p:txBody>
          <a:bodyPr/>
          <a:lstStyle/>
          <a:p>
            <a:pPr algn="r"/>
            <a:r>
              <a:rPr lang="en-US" dirty="0" smtClean="0"/>
              <a:t>Massachusetts Advocates for Children March 2015</a:t>
            </a:r>
            <a:endParaRPr lang="en-US" dirty="0"/>
          </a:p>
        </p:txBody>
      </p:sp>
      <p:sp>
        <p:nvSpPr>
          <p:cNvPr id="55299" name="Slide Number Placeholder 5"/>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67E3DF-B170-4089-AB00-069767B97EF2}" type="slidenum">
              <a:rPr lang="en-US" smtClean="0"/>
              <a:pPr eaLnBrk="1" hangingPunct="1"/>
              <a:t>37</a:t>
            </a:fld>
            <a:endParaRPr lang="en-US" smtClean="0"/>
          </a:p>
        </p:txBody>
      </p:sp>
    </p:spTree>
    <p:extLst>
      <p:ext uri="{BB962C8B-B14F-4D97-AF65-F5344CB8AC3E}">
        <p14:creationId xmlns:p14="http://schemas.microsoft.com/office/powerpoint/2010/main" val="3578042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52400" y="228600"/>
            <a:ext cx="8305800" cy="1117600"/>
          </a:xfrm>
        </p:spPr>
        <p:txBody>
          <a:bodyPr>
            <a:noAutofit/>
          </a:bodyPr>
          <a:lstStyle/>
          <a:p>
            <a:pPr algn="ctr"/>
            <a:r>
              <a:rPr lang="en-US" sz="2800" dirty="0"/>
              <a:t>PROCEDURAL SAFEGUARDS</a:t>
            </a:r>
          </a:p>
        </p:txBody>
      </p:sp>
      <p:sp>
        <p:nvSpPr>
          <p:cNvPr id="69635" name="Rectangle 3"/>
          <p:cNvSpPr>
            <a:spLocks noGrp="1" noChangeArrowheads="1"/>
          </p:cNvSpPr>
          <p:nvPr>
            <p:ph idx="1"/>
          </p:nvPr>
        </p:nvSpPr>
        <p:spPr>
          <a:xfrm>
            <a:off x="685800" y="1143000"/>
            <a:ext cx="8305800" cy="5029200"/>
          </a:xfrm>
        </p:spPr>
        <p:txBody>
          <a:bodyPr>
            <a:normAutofit lnSpcReduction="10000"/>
          </a:bodyPr>
          <a:lstStyle/>
          <a:p>
            <a:pPr>
              <a:lnSpc>
                <a:spcPct val="90000"/>
              </a:lnSpc>
            </a:pPr>
            <a:endParaRPr lang="en-US" sz="1800" dirty="0" smtClean="0">
              <a:latin typeface="Garamond" pitchFamily="18" charset="0"/>
            </a:endParaRPr>
          </a:p>
          <a:p>
            <a:pPr>
              <a:lnSpc>
                <a:spcPct val="90000"/>
              </a:lnSpc>
            </a:pPr>
            <a:r>
              <a:rPr lang="en-US" sz="2000" dirty="0" smtClean="0">
                <a:solidFill>
                  <a:schemeClr val="tx1"/>
                </a:solidFill>
                <a:latin typeface="Garamond" pitchFamily="18" charset="0"/>
              </a:rPr>
              <a:t>Mediation</a:t>
            </a:r>
          </a:p>
          <a:p>
            <a:pPr lvl="2">
              <a:lnSpc>
                <a:spcPct val="90000"/>
              </a:lnSpc>
              <a:buFont typeface="Wingdings" panose="05000000000000000000" pitchFamily="2" charset="2"/>
              <a:buChar char="q"/>
            </a:pPr>
            <a:r>
              <a:rPr lang="en-US" dirty="0" smtClean="0">
                <a:solidFill>
                  <a:schemeClr val="tx1"/>
                </a:solidFill>
                <a:latin typeface="Garamond" pitchFamily="18" charset="0"/>
              </a:rPr>
              <a:t>Voluntary</a:t>
            </a:r>
            <a:endParaRPr lang="en-US" dirty="0">
              <a:solidFill>
                <a:schemeClr val="tx1"/>
              </a:solidFill>
              <a:latin typeface="Garamond" pitchFamily="18" charset="0"/>
            </a:endParaRPr>
          </a:p>
          <a:p>
            <a:pPr lvl="2">
              <a:lnSpc>
                <a:spcPct val="90000"/>
              </a:lnSpc>
              <a:buFont typeface="Wingdings" panose="05000000000000000000" pitchFamily="2" charset="2"/>
              <a:buChar char="q"/>
            </a:pPr>
            <a:r>
              <a:rPr lang="en-US" dirty="0">
                <a:solidFill>
                  <a:schemeClr val="tx1"/>
                </a:solidFill>
                <a:latin typeface="Garamond" pitchFamily="18" charset="0"/>
              </a:rPr>
              <a:t>Scheduled within 30 days of request</a:t>
            </a:r>
          </a:p>
          <a:p>
            <a:pPr lvl="2">
              <a:lnSpc>
                <a:spcPct val="90000"/>
              </a:lnSpc>
              <a:buFont typeface="Wingdings" panose="05000000000000000000" pitchFamily="2" charset="2"/>
              <a:buChar char="q"/>
            </a:pPr>
            <a:r>
              <a:rPr lang="en-US" dirty="0">
                <a:solidFill>
                  <a:schemeClr val="tx1"/>
                </a:solidFill>
                <a:latin typeface="Garamond" pitchFamily="18" charset="0"/>
              </a:rPr>
              <a:t>If agreement, set forth in writing</a:t>
            </a:r>
          </a:p>
          <a:p>
            <a:pPr lvl="2">
              <a:lnSpc>
                <a:spcPct val="90000"/>
              </a:lnSpc>
              <a:buFont typeface="Wingdings" panose="05000000000000000000" pitchFamily="2" charset="2"/>
              <a:buChar char="q"/>
            </a:pPr>
            <a:r>
              <a:rPr lang="en-US" dirty="0">
                <a:solidFill>
                  <a:schemeClr val="tx1"/>
                </a:solidFill>
                <a:latin typeface="Garamond" pitchFamily="18" charset="0"/>
              </a:rPr>
              <a:t>All discussions </a:t>
            </a:r>
            <a:r>
              <a:rPr lang="en-US" dirty="0" smtClean="0">
                <a:solidFill>
                  <a:schemeClr val="tx1"/>
                </a:solidFill>
                <a:latin typeface="Garamond" pitchFamily="18" charset="0"/>
              </a:rPr>
              <a:t>confidential</a:t>
            </a:r>
          </a:p>
          <a:p>
            <a:pPr lvl="2">
              <a:lnSpc>
                <a:spcPct val="90000"/>
              </a:lnSpc>
              <a:buFont typeface="Wingdings" panose="05000000000000000000" pitchFamily="2" charset="2"/>
              <a:buChar char="q"/>
            </a:pPr>
            <a:endParaRPr lang="en-US" dirty="0">
              <a:solidFill>
                <a:schemeClr val="tx1"/>
              </a:solidFill>
              <a:latin typeface="Garamond" pitchFamily="18" charset="0"/>
            </a:endParaRPr>
          </a:p>
          <a:p>
            <a:pPr>
              <a:lnSpc>
                <a:spcPct val="90000"/>
              </a:lnSpc>
            </a:pPr>
            <a:r>
              <a:rPr lang="en-US" sz="2000" dirty="0" smtClean="0">
                <a:solidFill>
                  <a:schemeClr val="tx1"/>
                </a:solidFill>
                <a:latin typeface="Garamond" pitchFamily="18" charset="0"/>
              </a:rPr>
              <a:t>Bureau </a:t>
            </a:r>
            <a:r>
              <a:rPr lang="en-US" sz="2000" dirty="0">
                <a:solidFill>
                  <a:schemeClr val="tx1"/>
                </a:solidFill>
                <a:latin typeface="Garamond" pitchFamily="18" charset="0"/>
              </a:rPr>
              <a:t>of Special Education Appeals (BSEA)</a:t>
            </a:r>
          </a:p>
          <a:p>
            <a:pPr lvl="2">
              <a:lnSpc>
                <a:spcPct val="90000"/>
              </a:lnSpc>
              <a:buFont typeface="Wingdings" panose="05000000000000000000" pitchFamily="2" charset="2"/>
              <a:buChar char="q"/>
            </a:pPr>
            <a:r>
              <a:rPr lang="en-US" sz="1800" dirty="0">
                <a:solidFill>
                  <a:schemeClr val="tx1"/>
                </a:solidFill>
                <a:latin typeface="Garamond" pitchFamily="18" charset="0"/>
              </a:rPr>
              <a:t>Problem resolution session</a:t>
            </a:r>
          </a:p>
          <a:p>
            <a:pPr lvl="2">
              <a:lnSpc>
                <a:spcPct val="90000"/>
              </a:lnSpc>
              <a:buFont typeface="Wingdings" panose="05000000000000000000" pitchFamily="2" charset="2"/>
              <a:buChar char="q"/>
            </a:pPr>
            <a:r>
              <a:rPr lang="en-US" sz="1800" dirty="0">
                <a:solidFill>
                  <a:schemeClr val="tx1"/>
                </a:solidFill>
                <a:latin typeface="Garamond" pitchFamily="18" charset="0"/>
              </a:rPr>
              <a:t>45 </a:t>
            </a:r>
            <a:r>
              <a:rPr lang="en-US" sz="1800" dirty="0" smtClean="0">
                <a:solidFill>
                  <a:schemeClr val="tx1"/>
                </a:solidFill>
                <a:latin typeface="Garamond" pitchFamily="18" charset="0"/>
              </a:rPr>
              <a:t>days</a:t>
            </a:r>
          </a:p>
          <a:p>
            <a:pPr lvl="2">
              <a:lnSpc>
                <a:spcPct val="90000"/>
              </a:lnSpc>
              <a:buFont typeface="Wingdings" panose="05000000000000000000" pitchFamily="2" charset="2"/>
              <a:buChar char="q"/>
            </a:pPr>
            <a:endParaRPr lang="en-US" sz="1800" dirty="0" smtClean="0">
              <a:solidFill>
                <a:schemeClr val="tx1"/>
              </a:solidFill>
              <a:latin typeface="Garamond" pitchFamily="18" charset="0"/>
            </a:endParaRPr>
          </a:p>
          <a:p>
            <a:pPr lvl="0">
              <a:lnSpc>
                <a:spcPct val="90000"/>
              </a:lnSpc>
              <a:buClr>
                <a:prstClr val="black">
                  <a:shade val="95000"/>
                </a:prstClr>
              </a:buClr>
            </a:pPr>
            <a:r>
              <a:rPr lang="en-US" sz="1900" dirty="0" smtClean="0">
                <a:solidFill>
                  <a:prstClr val="black"/>
                </a:solidFill>
                <a:latin typeface="Garamond" pitchFamily="18" charset="0"/>
              </a:rPr>
              <a:t>Program </a:t>
            </a:r>
            <a:r>
              <a:rPr lang="en-US" sz="1900" dirty="0">
                <a:solidFill>
                  <a:prstClr val="black"/>
                </a:solidFill>
                <a:latin typeface="Garamond" pitchFamily="18" charset="0"/>
              </a:rPr>
              <a:t>Quality Assurance (PQA) (complaint with Massachusetts DESE) </a:t>
            </a:r>
          </a:p>
          <a:p>
            <a:pPr marL="137160" lvl="0" indent="0">
              <a:lnSpc>
                <a:spcPct val="90000"/>
              </a:lnSpc>
              <a:buClr>
                <a:prstClr val="black">
                  <a:shade val="95000"/>
                </a:prstClr>
              </a:buClr>
              <a:buNone/>
            </a:pPr>
            <a:r>
              <a:rPr lang="en-US" sz="1900" dirty="0">
                <a:solidFill>
                  <a:prstClr val="black"/>
                </a:solidFill>
                <a:latin typeface="Garamond" pitchFamily="18" charset="0"/>
              </a:rPr>
              <a:t> </a:t>
            </a:r>
            <a:r>
              <a:rPr lang="en-US" sz="1900" dirty="0" smtClean="0">
                <a:solidFill>
                  <a:prstClr val="black"/>
                </a:solidFill>
                <a:latin typeface="Garamond" pitchFamily="18" charset="0"/>
              </a:rPr>
              <a:t>      DESE </a:t>
            </a:r>
            <a:r>
              <a:rPr lang="en-US" sz="1900" dirty="0">
                <a:solidFill>
                  <a:prstClr val="black"/>
                </a:solidFill>
                <a:latin typeface="Garamond" pitchFamily="18" charset="0"/>
              </a:rPr>
              <a:t>must resolve complaint within 60 </a:t>
            </a:r>
            <a:r>
              <a:rPr lang="en-US" sz="1900" dirty="0" smtClean="0">
                <a:solidFill>
                  <a:prstClr val="black"/>
                </a:solidFill>
                <a:latin typeface="Garamond" pitchFamily="18" charset="0"/>
              </a:rPr>
              <a:t>days</a:t>
            </a:r>
          </a:p>
          <a:p>
            <a:pPr marL="137160" lvl="0" indent="0">
              <a:lnSpc>
                <a:spcPct val="90000"/>
              </a:lnSpc>
              <a:buClr>
                <a:prstClr val="black">
                  <a:shade val="95000"/>
                </a:prstClr>
              </a:buClr>
              <a:buNone/>
            </a:pPr>
            <a:endParaRPr lang="en-US" dirty="0">
              <a:solidFill>
                <a:schemeClr val="tx1"/>
              </a:solidFill>
              <a:latin typeface="Garamond" pitchFamily="18" charset="0"/>
            </a:endParaRPr>
          </a:p>
          <a:p>
            <a:pPr>
              <a:lnSpc>
                <a:spcPct val="90000"/>
              </a:lnSpc>
            </a:pPr>
            <a:r>
              <a:rPr lang="en-US" sz="2000" dirty="0">
                <a:solidFill>
                  <a:schemeClr val="tx1"/>
                </a:solidFill>
                <a:latin typeface="Garamond" pitchFamily="18" charset="0"/>
              </a:rPr>
              <a:t>Complaint with the federal Office of Civil Rights (U.S. DOE</a:t>
            </a:r>
            <a:r>
              <a:rPr lang="en-US" sz="2000" dirty="0" smtClean="0">
                <a:solidFill>
                  <a:schemeClr val="tx1"/>
                </a:solidFill>
                <a:latin typeface="Garamond" pitchFamily="18" charset="0"/>
              </a:rPr>
              <a:t>)</a:t>
            </a:r>
            <a:endParaRPr lang="en-US" sz="2000" dirty="0">
              <a:solidFill>
                <a:schemeClr val="tx1"/>
              </a:solidFill>
              <a:latin typeface="Garamond" pitchFamily="18" charset="0"/>
            </a:endParaRPr>
          </a:p>
          <a:p>
            <a:pPr>
              <a:lnSpc>
                <a:spcPct val="90000"/>
              </a:lnSpc>
              <a:buFont typeface="Wingdings" pitchFamily="2" charset="2"/>
              <a:buNone/>
            </a:pPr>
            <a:endParaRPr lang="en-US" sz="2400" dirty="0">
              <a:latin typeface="Garamond" pitchFamily="18" charset="0"/>
            </a:endParaRPr>
          </a:p>
          <a:p>
            <a:pPr>
              <a:lnSpc>
                <a:spcPct val="90000"/>
              </a:lnSpc>
              <a:buFont typeface="Wingdings" pitchFamily="2" charset="2"/>
              <a:buNone/>
            </a:pPr>
            <a:endParaRPr lang="en-US" sz="2400" dirty="0"/>
          </a:p>
        </p:txBody>
      </p:sp>
      <p:sp>
        <p:nvSpPr>
          <p:cNvPr id="6" name="Slide Number Placeholder 5"/>
          <p:cNvSpPr>
            <a:spLocks noGrp="1"/>
          </p:cNvSpPr>
          <p:nvPr>
            <p:ph type="sldNum" sz="quarter" idx="12"/>
          </p:nvPr>
        </p:nvSpPr>
        <p:spPr/>
        <p:txBody>
          <a:bodyPr>
            <a:normAutofit/>
          </a:bodyPr>
          <a:lstStyle/>
          <a:p>
            <a:fld id="{1E19C5D8-7BFB-4699-9AE9-290840CABC1C}" type="slidenum">
              <a:rPr lang="en-US"/>
              <a:pPr/>
              <a:t>38</a:t>
            </a:fld>
            <a:endParaRPr lang="en-US"/>
          </a:p>
        </p:txBody>
      </p:sp>
      <p:sp>
        <p:nvSpPr>
          <p:cNvPr id="2" name="Footer Placeholder 1"/>
          <p:cNvSpPr>
            <a:spLocks noGrp="1"/>
          </p:cNvSpPr>
          <p:nvPr>
            <p:ph type="ftr" sz="quarter" idx="11"/>
          </p:nvPr>
        </p:nvSpPr>
        <p:spPr>
          <a:xfrm>
            <a:off x="3124200" y="6416675"/>
            <a:ext cx="3810000" cy="365125"/>
          </a:xfrm>
        </p:spPr>
        <p:txBody>
          <a:bodyPr/>
          <a:lstStyle/>
          <a:p>
            <a:pPr algn="r"/>
            <a:r>
              <a:rPr lang="en-US" dirty="0" smtClean="0"/>
              <a:t>Massachusetts Advocates for Children March 2015</a:t>
            </a:r>
            <a:endParaRPr lang="en-US" dirty="0"/>
          </a:p>
        </p:txBody>
      </p:sp>
    </p:spTree>
    <p:extLst>
      <p:ext uri="{BB962C8B-B14F-4D97-AF65-F5344CB8AC3E}">
        <p14:creationId xmlns:p14="http://schemas.microsoft.com/office/powerpoint/2010/main" val="50496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1600200"/>
          </a:xfrm>
        </p:spPr>
        <p:txBody>
          <a:bodyPr>
            <a:normAutofit fontScale="90000"/>
          </a:bodyPr>
          <a:lstStyle/>
          <a:p>
            <a:pPr algn="ctr"/>
            <a:r>
              <a:rPr lang="en-US" sz="2800" dirty="0">
                <a:latin typeface="+mn-lt"/>
              </a:rPr>
              <a:t>COMMONWEALTH OF MASSACHUSETTS</a:t>
            </a:r>
            <a:br>
              <a:rPr lang="en-US" sz="2800" dirty="0">
                <a:latin typeface="+mn-lt"/>
              </a:rPr>
            </a:br>
            <a:r>
              <a:rPr lang="en-US" sz="2800" dirty="0">
                <a:latin typeface="+mn-lt"/>
              </a:rPr>
              <a:t>BUREAU OF SPECIAL EDUCATION APPEALS</a:t>
            </a:r>
            <a:r>
              <a:rPr lang="en-US" sz="2800" dirty="0"/>
              <a:t/>
            </a:r>
            <a:br>
              <a:rPr lang="en-US" sz="2800" dirty="0"/>
            </a:br>
            <a:endParaRPr lang="en-US" sz="2800" dirty="0"/>
          </a:p>
        </p:txBody>
      </p:sp>
      <p:sp>
        <p:nvSpPr>
          <p:cNvPr id="3" name="Content Placeholder 2"/>
          <p:cNvSpPr>
            <a:spLocks noGrp="1"/>
          </p:cNvSpPr>
          <p:nvPr>
            <p:ph idx="1"/>
          </p:nvPr>
        </p:nvSpPr>
        <p:spPr>
          <a:xfrm>
            <a:off x="990600" y="1905000"/>
            <a:ext cx="7543800" cy="3886200"/>
          </a:xfrm>
        </p:spPr>
        <p:txBody>
          <a:bodyPr/>
          <a:lstStyle/>
          <a:p>
            <a:pPr marL="0" indent="0">
              <a:buNone/>
            </a:pPr>
            <a:endParaRPr lang="en-US" b="1" dirty="0" smtClean="0"/>
          </a:p>
          <a:p>
            <a:pPr marL="0" indent="0" algn="ctr">
              <a:buNone/>
            </a:pPr>
            <a:r>
              <a:rPr lang="en-US" b="1" dirty="0" smtClean="0">
                <a:solidFill>
                  <a:schemeClr val="tx1"/>
                </a:solidFill>
              </a:rPr>
              <a:t>BSEA </a:t>
            </a:r>
            <a:r>
              <a:rPr lang="en-US" b="1" dirty="0">
                <a:solidFill>
                  <a:schemeClr val="tx1"/>
                </a:solidFill>
              </a:rPr>
              <a:t># </a:t>
            </a:r>
            <a:r>
              <a:rPr lang="en-US" b="1" dirty="0" smtClean="0">
                <a:solidFill>
                  <a:schemeClr val="tx1"/>
                </a:solidFill>
              </a:rPr>
              <a:t>05-5383 - Fall </a:t>
            </a:r>
            <a:r>
              <a:rPr lang="en-US" b="1" dirty="0">
                <a:solidFill>
                  <a:schemeClr val="tx1"/>
                </a:solidFill>
              </a:rPr>
              <a:t>River Public </a:t>
            </a:r>
            <a:r>
              <a:rPr lang="en-US" b="1" dirty="0" smtClean="0">
                <a:solidFill>
                  <a:schemeClr val="tx1"/>
                </a:solidFill>
              </a:rPr>
              <a:t>Schools</a:t>
            </a:r>
            <a:endParaRPr lang="en-US" b="1" dirty="0">
              <a:solidFill>
                <a:schemeClr val="tx1"/>
              </a:solidFill>
            </a:endParaRPr>
          </a:p>
          <a:p>
            <a:pPr marL="0" indent="0" algn="ctr">
              <a:buNone/>
            </a:pPr>
            <a:endParaRPr lang="en-US" b="1" dirty="0" smtClean="0">
              <a:solidFill>
                <a:schemeClr val="tx1"/>
              </a:solidFill>
            </a:endParaRPr>
          </a:p>
          <a:p>
            <a:pPr marL="0" indent="0" algn="ctr">
              <a:buNone/>
            </a:pPr>
            <a:r>
              <a:rPr lang="en-US" b="1" dirty="0">
                <a:solidFill>
                  <a:schemeClr val="tx1"/>
                </a:solidFill>
              </a:rPr>
              <a:t>BSEA # </a:t>
            </a:r>
            <a:r>
              <a:rPr lang="en-US" b="1" dirty="0" smtClean="0">
                <a:solidFill>
                  <a:schemeClr val="tx1"/>
                </a:solidFill>
              </a:rPr>
              <a:t>08-5330 - Dracut </a:t>
            </a:r>
            <a:r>
              <a:rPr lang="en-US" b="1" dirty="0">
                <a:solidFill>
                  <a:schemeClr val="tx1"/>
                </a:solidFill>
              </a:rPr>
              <a:t>Public </a:t>
            </a:r>
            <a:r>
              <a:rPr lang="en-US" b="1" dirty="0" smtClean="0">
                <a:solidFill>
                  <a:schemeClr val="tx1"/>
                </a:solidFill>
              </a:rPr>
              <a:t>Schools</a:t>
            </a:r>
            <a:endParaRPr lang="en-US" b="1" dirty="0">
              <a:solidFill>
                <a:schemeClr val="tx1"/>
              </a:solidFill>
            </a:endParaRPr>
          </a:p>
          <a:p>
            <a:pPr marL="0" indent="0" algn="ctr">
              <a:buNone/>
            </a:pPr>
            <a:endParaRPr lang="en-US" b="1" dirty="0" smtClean="0">
              <a:solidFill>
                <a:schemeClr val="tx1"/>
              </a:solidFill>
            </a:endParaRPr>
          </a:p>
          <a:p>
            <a:pPr marL="0" indent="0">
              <a:buNone/>
            </a:pPr>
            <a:endParaRPr lang="en-US" b="1" dirty="0">
              <a:solidFill>
                <a:schemeClr val="tx1"/>
              </a:solidFill>
            </a:endParaRPr>
          </a:p>
          <a:p>
            <a:pPr marL="0" indent="0">
              <a:buNone/>
            </a:pPr>
            <a:endParaRPr lang="en-US" b="1" dirty="0"/>
          </a:p>
          <a:p>
            <a:endParaRPr lang="en-US" dirty="0"/>
          </a:p>
        </p:txBody>
      </p:sp>
      <p:sp>
        <p:nvSpPr>
          <p:cNvPr id="6" name="Footer Placeholder 5"/>
          <p:cNvSpPr>
            <a:spLocks noGrp="1"/>
          </p:cNvSpPr>
          <p:nvPr>
            <p:ph type="ftr" sz="quarter" idx="11"/>
          </p:nvPr>
        </p:nvSpPr>
        <p:spPr>
          <a:xfrm>
            <a:off x="3124200" y="6416675"/>
            <a:ext cx="3810000" cy="365125"/>
          </a:xfrm>
        </p:spPr>
        <p:txBody>
          <a:bodyPr/>
          <a:lstStyle/>
          <a:p>
            <a:pPr algn="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39</a:t>
            </a:fld>
            <a:endParaRPr lang="en-US"/>
          </a:p>
        </p:txBody>
      </p:sp>
    </p:spTree>
    <p:extLst>
      <p:ext uri="{BB962C8B-B14F-4D97-AF65-F5344CB8AC3E}">
        <p14:creationId xmlns:p14="http://schemas.microsoft.com/office/powerpoint/2010/main" val="71014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Case study: DJ</a:t>
            </a:r>
            <a:endParaRPr lang="en-US" dirty="0"/>
          </a:p>
        </p:txBody>
      </p:sp>
      <p:sp>
        <p:nvSpPr>
          <p:cNvPr id="3" name="Content Placeholder 2"/>
          <p:cNvSpPr>
            <a:spLocks noGrp="1"/>
          </p:cNvSpPr>
          <p:nvPr>
            <p:ph idx="1"/>
          </p:nvPr>
        </p:nvSpPr>
        <p:spPr>
          <a:xfrm>
            <a:off x="876300" y="1828800"/>
            <a:ext cx="7391400" cy="4114800"/>
          </a:xfrm>
        </p:spPr>
        <p:txBody>
          <a:bodyPr>
            <a:noAutofit/>
          </a:bodyPr>
          <a:lstStyle/>
          <a:p>
            <a:pPr>
              <a:defRPr/>
            </a:pPr>
            <a:r>
              <a:rPr lang="en-US" sz="2400" dirty="0"/>
              <a:t>4 years old, ASD and developmental delay</a:t>
            </a:r>
          </a:p>
          <a:p>
            <a:pPr marL="102870" indent="0">
              <a:buNone/>
              <a:defRPr/>
            </a:pPr>
            <a:endParaRPr lang="en-US" sz="2400" dirty="0"/>
          </a:p>
          <a:p>
            <a:pPr>
              <a:defRPr/>
            </a:pPr>
            <a:r>
              <a:rPr lang="en-US" sz="2400" dirty="0"/>
              <a:t>Limited communication and language skills</a:t>
            </a:r>
          </a:p>
          <a:p>
            <a:pPr marL="102870" indent="0">
              <a:buNone/>
              <a:defRPr/>
            </a:pPr>
            <a:endParaRPr lang="en-US" sz="2400" dirty="0"/>
          </a:p>
          <a:p>
            <a:pPr>
              <a:defRPr/>
            </a:pPr>
            <a:r>
              <a:rPr lang="en-US" sz="2400" dirty="0"/>
              <a:t>Unsafe behavior</a:t>
            </a:r>
          </a:p>
          <a:p>
            <a:pPr marL="102870" indent="0">
              <a:buNone/>
              <a:defRPr/>
            </a:pPr>
            <a:endParaRPr lang="en-US" sz="2400" dirty="0"/>
          </a:p>
          <a:p>
            <a:r>
              <a:rPr lang="en-US" sz="2400" dirty="0" smtClean="0"/>
              <a:t>Made </a:t>
            </a:r>
            <a:r>
              <a:rPr lang="en-US" sz="2400" dirty="0"/>
              <a:t>some progress  in classroom</a:t>
            </a:r>
          </a:p>
          <a:p>
            <a:pPr marL="102870" indent="0">
              <a:buNone/>
            </a:pPr>
            <a:endParaRPr lang="en-US" sz="2400" dirty="0"/>
          </a:p>
          <a:p>
            <a:r>
              <a:rPr lang="en-US" sz="2400" dirty="0"/>
              <a:t>Very little progress in the home and community</a:t>
            </a:r>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415320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a:xfrm>
            <a:off x="711530" y="381000"/>
            <a:ext cx="8229600" cy="838200"/>
          </a:xfrm>
        </p:spPr>
        <p:txBody>
          <a:bodyPr>
            <a:noAutofit/>
          </a:bodyPr>
          <a:lstStyle/>
          <a:p>
            <a:pPr eaLnBrk="1" hangingPunct="1"/>
            <a:r>
              <a:rPr lang="en-US" dirty="0" smtClean="0"/>
              <a:t>For More Information</a:t>
            </a:r>
          </a:p>
        </p:txBody>
      </p:sp>
      <p:sp>
        <p:nvSpPr>
          <p:cNvPr id="3" name="Footer Placeholder 2"/>
          <p:cNvSpPr>
            <a:spLocks noGrp="1"/>
          </p:cNvSpPr>
          <p:nvPr>
            <p:ph type="ftr" sz="quarter" idx="11"/>
          </p:nvPr>
        </p:nvSpPr>
        <p:spPr>
          <a:xfrm>
            <a:off x="3124200" y="6416675"/>
            <a:ext cx="3962400" cy="365125"/>
          </a:xfrm>
        </p:spPr>
        <p:txBody>
          <a:bodyPr/>
          <a:lstStyle/>
          <a:p>
            <a:pPr algn="r"/>
            <a:r>
              <a:rPr lang="en-US" dirty="0" smtClean="0"/>
              <a:t>Massachusetts Advocates for Children March 2015</a:t>
            </a:r>
            <a:endParaRPr lang="en-US" dirty="0"/>
          </a:p>
        </p:txBody>
      </p:sp>
      <p:sp>
        <p:nvSpPr>
          <p:cNvPr id="59395" name="Slide Number Placeholder 4"/>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C8516C-B413-4FE0-B3CD-3F66FB1A7502}" type="slidenum">
              <a:rPr lang="en-US" smtClean="0"/>
              <a:pPr eaLnBrk="1" hangingPunct="1"/>
              <a:t>40</a:t>
            </a:fld>
            <a:endParaRPr lang="en-US" smtClean="0"/>
          </a:p>
        </p:txBody>
      </p:sp>
      <p:sp>
        <p:nvSpPr>
          <p:cNvPr id="59397" name="Text Box 3"/>
          <p:cNvSpPr txBox="1">
            <a:spLocks noChangeArrowheads="1"/>
          </p:cNvSpPr>
          <p:nvPr/>
        </p:nvSpPr>
        <p:spPr bwMode="auto">
          <a:xfrm>
            <a:off x="838200" y="1100500"/>
            <a:ext cx="8001000" cy="52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r>
              <a:rPr lang="en-US" sz="1400" b="1" dirty="0">
                <a:latin typeface="Verdana" pitchFamily="34" charset="0"/>
                <a:ea typeface="Verdana" pitchFamily="34" charset="0"/>
                <a:cs typeface="Verdana" pitchFamily="34" charset="0"/>
              </a:rPr>
              <a:t>Program Quality Assurance at DESE</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781-338-3700</a:t>
            </a:r>
            <a:endParaRPr lang="en-US" sz="1400" dirty="0">
              <a:latin typeface="Verdana" pitchFamily="34" charset="0"/>
              <a:ea typeface="Verdana" pitchFamily="34" charset="0"/>
              <a:cs typeface="Verdana" pitchFamily="34" charset="0"/>
            </a:endParaRPr>
          </a:p>
          <a:p>
            <a:pPr lvl="1" eaLnBrk="1" hangingPunct="1">
              <a:lnSpc>
                <a:spcPct val="90000"/>
              </a:lnSpc>
              <a:spcBef>
                <a:spcPct val="20000"/>
              </a:spcBef>
              <a:buClr>
                <a:schemeClr val="bg2"/>
              </a:buClr>
              <a:buFont typeface="Wingdings" pitchFamily="2" charset="2"/>
              <a:buNone/>
            </a:pPr>
            <a:r>
              <a:rPr lang="en-US" sz="1400" dirty="0">
                <a:latin typeface="Verdana" pitchFamily="34" charset="0"/>
                <a:ea typeface="Verdana" pitchFamily="34" charset="0"/>
                <a:cs typeface="Verdana" pitchFamily="34" charset="0"/>
              </a:rPr>
              <a:t>To report school violations of laws protecting students or of IEP’s not being implemented</a:t>
            </a:r>
          </a:p>
          <a:p>
            <a:pPr eaLnBrk="1" hangingPunct="1">
              <a:lnSpc>
                <a:spcPct val="90000"/>
              </a:lnSpc>
              <a:spcBef>
                <a:spcPct val="20000"/>
              </a:spcBef>
            </a:pPr>
            <a:r>
              <a:rPr lang="en-US" sz="1400" b="1" dirty="0" smtClean="0">
                <a:latin typeface="Verdana" pitchFamily="34" charset="0"/>
                <a:ea typeface="Verdana" pitchFamily="34" charset="0"/>
                <a:cs typeface="Verdana" pitchFamily="34" charset="0"/>
              </a:rPr>
              <a:t>Bureau </a:t>
            </a:r>
            <a:r>
              <a:rPr lang="en-US" sz="1400" b="1" dirty="0">
                <a:latin typeface="Verdana" pitchFamily="34" charset="0"/>
                <a:ea typeface="Verdana" pitchFamily="34" charset="0"/>
                <a:cs typeface="Verdana" pitchFamily="34" charset="0"/>
              </a:rPr>
              <a:t>of Special Education Appeals</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781-338-6400</a:t>
            </a:r>
          </a:p>
          <a:p>
            <a:pPr lvl="1" eaLnBrk="1" hangingPunct="1">
              <a:lnSpc>
                <a:spcPct val="90000"/>
              </a:lnSpc>
              <a:spcBef>
                <a:spcPct val="20000"/>
              </a:spcBef>
              <a:buClr>
                <a:schemeClr val="bg2"/>
              </a:buClr>
              <a:buFont typeface="Wingdings" pitchFamily="2" charset="2"/>
              <a:buNone/>
            </a:pPr>
            <a:r>
              <a:rPr lang="en-US" sz="1400" dirty="0">
                <a:latin typeface="Verdana" pitchFamily="34" charset="0"/>
                <a:ea typeface="Verdana" pitchFamily="34" charset="0"/>
                <a:cs typeface="Verdana" pitchFamily="34" charset="0"/>
              </a:rPr>
              <a:t>For when the Team cannot reach consensus about Eligibility, IEP Development, Placement or Hearings surrounding IEE’s </a:t>
            </a:r>
          </a:p>
          <a:p>
            <a:pPr lvl="1" algn="ctr" eaLnBrk="1" hangingPunct="1">
              <a:lnSpc>
                <a:spcPct val="90000"/>
              </a:lnSpc>
              <a:spcBef>
                <a:spcPct val="20000"/>
              </a:spcBef>
              <a:buClr>
                <a:schemeClr val="bg2"/>
              </a:buClr>
              <a:buFont typeface="Wingdings" pitchFamily="2" charset="2"/>
              <a:buNone/>
            </a:pPr>
            <a:r>
              <a:rPr lang="en-US" sz="2000" u="sng" dirty="0" smtClean="0">
                <a:latin typeface="Verdana" pitchFamily="34" charset="0"/>
                <a:ea typeface="Verdana" pitchFamily="34" charset="0"/>
                <a:cs typeface="Verdana" pitchFamily="34" charset="0"/>
              </a:rPr>
              <a:t>Legal </a:t>
            </a:r>
            <a:r>
              <a:rPr lang="en-US" sz="2000" u="sng" dirty="0">
                <a:latin typeface="Verdana" pitchFamily="34" charset="0"/>
                <a:ea typeface="Verdana" pitchFamily="34" charset="0"/>
                <a:cs typeface="Verdana" pitchFamily="34" charset="0"/>
              </a:rPr>
              <a:t>&amp; Technical Resources</a:t>
            </a:r>
          </a:p>
          <a:p>
            <a:pPr lvl="1" algn="ctr" eaLnBrk="1" hangingPunct="1">
              <a:lnSpc>
                <a:spcPct val="90000"/>
              </a:lnSpc>
              <a:spcBef>
                <a:spcPct val="20000"/>
              </a:spcBef>
              <a:buClr>
                <a:schemeClr val="bg2"/>
              </a:buClr>
              <a:buFont typeface="Wingdings" pitchFamily="2" charset="2"/>
              <a:buNone/>
            </a:pPr>
            <a:r>
              <a:rPr lang="en-US" sz="1200" dirty="0">
                <a:latin typeface="Verdana" pitchFamily="34" charset="0"/>
                <a:ea typeface="Verdana" pitchFamily="34" charset="0"/>
                <a:cs typeface="Verdana" pitchFamily="34" charset="0"/>
              </a:rPr>
              <a:t>If you think your child’s rights are being violated, or you need basic rights information, you </a:t>
            </a:r>
            <a:r>
              <a:rPr lang="en-US" sz="1200" dirty="0" smtClean="0">
                <a:latin typeface="Verdana" pitchFamily="34" charset="0"/>
                <a:ea typeface="Verdana" pitchFamily="34" charset="0"/>
                <a:cs typeface="Verdana" pitchFamily="34" charset="0"/>
              </a:rPr>
              <a:t>can</a:t>
            </a:r>
          </a:p>
          <a:p>
            <a:pPr lvl="1" algn="ctr" eaLnBrk="1" hangingPunct="1">
              <a:lnSpc>
                <a:spcPct val="90000"/>
              </a:lnSpc>
              <a:spcBef>
                <a:spcPct val="20000"/>
              </a:spcBef>
              <a:buClr>
                <a:schemeClr val="bg2"/>
              </a:buClr>
              <a:buFont typeface="Wingdings" pitchFamily="2" charset="2"/>
              <a:buNone/>
            </a:pPr>
            <a:r>
              <a:rPr lang="en-US" sz="1200" dirty="0" smtClean="0">
                <a:latin typeface="Verdana" pitchFamily="34" charset="0"/>
                <a:ea typeface="Verdana" pitchFamily="34" charset="0"/>
                <a:cs typeface="Verdana" pitchFamily="34" charset="0"/>
              </a:rPr>
              <a:t> </a:t>
            </a:r>
            <a:r>
              <a:rPr lang="en-US" sz="1200" dirty="0">
                <a:latin typeface="Verdana" pitchFamily="34" charset="0"/>
                <a:ea typeface="Verdana" pitchFamily="34" charset="0"/>
                <a:cs typeface="Verdana" pitchFamily="34" charset="0"/>
              </a:rPr>
              <a:t>call the organizations below:</a:t>
            </a:r>
          </a:p>
          <a:p>
            <a:pPr lvl="1" algn="ctr" eaLnBrk="1" hangingPunct="1">
              <a:lnSpc>
                <a:spcPct val="90000"/>
              </a:lnSpc>
              <a:spcBef>
                <a:spcPct val="20000"/>
              </a:spcBef>
              <a:buClr>
                <a:schemeClr val="bg2"/>
              </a:buClr>
              <a:buFont typeface="Wingdings" pitchFamily="2" charset="2"/>
              <a:buNone/>
            </a:pPr>
            <a:endParaRPr lang="en-US" sz="800" dirty="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b="1" dirty="0">
                <a:latin typeface="Verdana" pitchFamily="34" charset="0"/>
                <a:ea typeface="Verdana" pitchFamily="34" charset="0"/>
                <a:cs typeface="Verdana" pitchFamily="34" charset="0"/>
              </a:rPr>
              <a:t>Massachusetts Advocates for </a:t>
            </a:r>
            <a:r>
              <a:rPr lang="en-US" sz="1400" b="1" dirty="0" smtClean="0">
                <a:latin typeface="Verdana" pitchFamily="34" charset="0"/>
                <a:ea typeface="Verdana" pitchFamily="34" charset="0"/>
                <a:cs typeface="Verdana" pitchFamily="34" charset="0"/>
              </a:rPr>
              <a:t>Children		</a:t>
            </a:r>
            <a:r>
              <a:rPr lang="en-US" sz="1400" dirty="0" smtClean="0">
                <a:latin typeface="Verdana" pitchFamily="34" charset="0"/>
                <a:ea typeface="Verdana" pitchFamily="34" charset="0"/>
                <a:cs typeface="Verdana" pitchFamily="34" charset="0"/>
              </a:rPr>
              <a:t>617-357- 8438 </a:t>
            </a:r>
            <a:r>
              <a:rPr lang="en-US" sz="1400" dirty="0" smtClean="0">
                <a:latin typeface="Verdana" pitchFamily="34" charset="0"/>
                <a:ea typeface="Verdana" pitchFamily="34" charset="0"/>
                <a:cs typeface="Verdana" pitchFamily="34" charset="0"/>
                <a:hlinkClick r:id="rId3"/>
              </a:rPr>
              <a:t>www.massadvocates.org</a:t>
            </a:r>
            <a:r>
              <a:rPr lang="en-US" sz="1400" dirty="0" smtClean="0">
                <a:latin typeface="Verdana" pitchFamily="34" charset="0"/>
                <a:ea typeface="Verdana" pitchFamily="34" charset="0"/>
                <a:cs typeface="Verdana" pitchFamily="34" charset="0"/>
              </a:rPr>
              <a:t>  </a:t>
            </a:r>
            <a:endParaRPr lang="en-US" sz="1400" dirty="0">
              <a:latin typeface="Verdana" pitchFamily="34" charset="0"/>
              <a:ea typeface="Verdana" pitchFamily="34" charset="0"/>
              <a:cs typeface="Verdana" pitchFamily="34" charset="0"/>
            </a:endParaRPr>
          </a:p>
          <a:p>
            <a:pPr eaLnBrk="1" hangingPunct="1">
              <a:lnSpc>
                <a:spcPct val="90000"/>
              </a:lnSpc>
              <a:spcBef>
                <a:spcPct val="20000"/>
              </a:spcBef>
            </a:pPr>
            <a:r>
              <a:rPr lang="en-US" sz="1400" b="1" dirty="0">
                <a:latin typeface="Verdana" pitchFamily="34" charset="0"/>
                <a:ea typeface="Verdana" pitchFamily="34" charset="0"/>
                <a:cs typeface="Verdana" pitchFamily="34" charset="0"/>
              </a:rPr>
              <a:t>The Federation for Children with Special </a:t>
            </a:r>
            <a:r>
              <a:rPr lang="en-US" sz="1400" b="1" dirty="0" smtClean="0">
                <a:latin typeface="Verdana" pitchFamily="34" charset="0"/>
                <a:ea typeface="Verdana" pitchFamily="34" charset="0"/>
                <a:cs typeface="Verdana" pitchFamily="34" charset="0"/>
              </a:rPr>
              <a:t>Needs</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800-331-0688</a:t>
            </a:r>
            <a:r>
              <a:rPr lang="en-US" sz="1400" dirty="0">
                <a:latin typeface="Verdana" pitchFamily="34" charset="0"/>
                <a:ea typeface="Verdana" pitchFamily="34" charset="0"/>
                <a:cs typeface="Verdana" pitchFamily="34" charset="0"/>
              </a:rPr>
              <a:t>	     </a:t>
            </a:r>
            <a:r>
              <a:rPr lang="en-US" sz="1400" u="sng" dirty="0">
                <a:latin typeface="Verdana" pitchFamily="34" charset="0"/>
                <a:ea typeface="Verdana" pitchFamily="34" charset="0"/>
                <a:cs typeface="Verdana" pitchFamily="34" charset="0"/>
                <a:hlinkClick r:id="rId4"/>
              </a:rPr>
              <a:t>www.fcsn.org</a:t>
            </a:r>
            <a:r>
              <a:rPr lang="en-US" sz="1400" u="sng" dirty="0">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Western MA)  </a:t>
            </a:r>
            <a:r>
              <a:rPr lang="en-US" sz="1400" dirty="0" smtClean="0">
                <a:latin typeface="Verdana" pitchFamily="34" charset="0"/>
                <a:ea typeface="Verdana" pitchFamily="34" charset="0"/>
                <a:cs typeface="Verdana" pitchFamily="34" charset="0"/>
              </a:rPr>
              <a:t>	877-388-8180 </a:t>
            </a:r>
            <a:r>
              <a:rPr lang="en-US" sz="1400" dirty="0">
                <a:latin typeface="Verdana" pitchFamily="34" charset="0"/>
                <a:ea typeface="Verdana" pitchFamily="34" charset="0"/>
                <a:cs typeface="Verdana" pitchFamily="34" charset="0"/>
              </a:rPr>
              <a:t>	</a:t>
            </a:r>
          </a:p>
          <a:p>
            <a:pPr eaLnBrk="1" hangingPunct="1">
              <a:lnSpc>
                <a:spcPct val="90000"/>
              </a:lnSpc>
              <a:spcBef>
                <a:spcPct val="20000"/>
              </a:spcBef>
            </a:pPr>
            <a:r>
              <a:rPr lang="en-US" sz="1400" b="1" dirty="0">
                <a:latin typeface="Verdana" pitchFamily="34" charset="0"/>
                <a:ea typeface="Verdana" pitchFamily="34" charset="0"/>
                <a:cs typeface="Verdana" pitchFamily="34" charset="0"/>
              </a:rPr>
              <a:t>The Disability Law </a:t>
            </a:r>
            <a:r>
              <a:rPr lang="en-US" sz="1400" b="1" dirty="0" smtClean="0">
                <a:latin typeface="Verdana" pitchFamily="34" charset="0"/>
                <a:ea typeface="Verdana" pitchFamily="34" charset="0"/>
                <a:cs typeface="Verdana" pitchFamily="34" charset="0"/>
              </a:rPr>
              <a:t>Center </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617-723-8455</a:t>
            </a:r>
            <a:endParaRPr lang="en-US" sz="1400" dirty="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dirty="0" smtClean="0">
                <a:latin typeface="Verdana" pitchFamily="34" charset="0"/>
                <a:ea typeface="Verdana" pitchFamily="34" charset="0"/>
                <a:cs typeface="Verdana" pitchFamily="34" charset="0"/>
                <a:hlinkClick r:id="rId5"/>
              </a:rPr>
              <a:t>www.dlc-ma.org</a:t>
            </a:r>
            <a:endParaRPr lang="en-US" sz="1400" dirty="0" smtClean="0">
              <a:latin typeface="Verdana" pitchFamily="34" charset="0"/>
              <a:ea typeface="Verdana" pitchFamily="34" charset="0"/>
              <a:cs typeface="Verdana" pitchFamily="34" charset="0"/>
            </a:endParaRPr>
          </a:p>
          <a:p>
            <a:pPr eaLnBrk="1" hangingPunct="1">
              <a:lnSpc>
                <a:spcPct val="90000"/>
              </a:lnSpc>
              <a:spcBef>
                <a:spcPct val="20000"/>
              </a:spcBef>
            </a:pPr>
            <a:r>
              <a:rPr lang="en-US" sz="1400" b="1" dirty="0" smtClean="0">
                <a:latin typeface="Verdana" pitchFamily="34" charset="0"/>
                <a:ea typeface="Verdana" pitchFamily="34" charset="0"/>
                <a:cs typeface="Verdana" pitchFamily="34" charset="0"/>
              </a:rPr>
              <a:t>The </a:t>
            </a:r>
            <a:r>
              <a:rPr lang="en-US" sz="1400" b="1" dirty="0">
                <a:latin typeface="Verdana" pitchFamily="34" charset="0"/>
                <a:ea typeface="Verdana" pitchFamily="34" charset="0"/>
                <a:cs typeface="Verdana" pitchFamily="34" charset="0"/>
              </a:rPr>
              <a:t>Children’s Law </a:t>
            </a:r>
            <a:r>
              <a:rPr lang="en-US" sz="1400" b="1" dirty="0" smtClean="0">
                <a:latin typeface="Verdana" pitchFamily="34" charset="0"/>
                <a:ea typeface="Verdana" pitchFamily="34" charset="0"/>
                <a:cs typeface="Verdana" pitchFamily="34" charset="0"/>
              </a:rPr>
              <a:t>Center				</a:t>
            </a:r>
            <a:r>
              <a:rPr lang="en-US" sz="1400" dirty="0" smtClean="0">
                <a:latin typeface="Verdana" pitchFamily="34" charset="0"/>
                <a:ea typeface="Verdana" pitchFamily="34" charset="0"/>
                <a:cs typeface="Verdana" pitchFamily="34" charset="0"/>
              </a:rPr>
              <a:t>781-581-1977</a:t>
            </a:r>
            <a:endParaRPr lang="en-US" sz="1400" dirty="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dirty="0">
                <a:latin typeface="Verdana" pitchFamily="34" charset="0"/>
                <a:ea typeface="Verdana" pitchFamily="34" charset="0"/>
                <a:cs typeface="Verdana" pitchFamily="34" charset="0"/>
                <a:hlinkClick r:id="rId6"/>
              </a:rPr>
              <a:t>www.clcm.org</a:t>
            </a:r>
            <a:endParaRPr lang="en-US" sz="1400" dirty="0" smtClean="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b="1" dirty="0" smtClean="0">
                <a:latin typeface="Verdana" pitchFamily="34" charset="0"/>
                <a:ea typeface="Verdana" pitchFamily="34" charset="0"/>
                <a:cs typeface="Verdana" pitchFamily="34" charset="0"/>
              </a:rPr>
              <a:t>The </a:t>
            </a:r>
            <a:r>
              <a:rPr lang="en-US" sz="1400" b="1" dirty="0">
                <a:latin typeface="Verdana" pitchFamily="34" charset="0"/>
                <a:ea typeface="Verdana" pitchFamily="34" charset="0"/>
                <a:cs typeface="Verdana" pitchFamily="34" charset="0"/>
              </a:rPr>
              <a:t>Federal IDEA Regulations (34 CFR 300</a:t>
            </a:r>
            <a:r>
              <a:rPr lang="en-US" sz="1400" b="1" dirty="0" smtClean="0">
                <a:latin typeface="Verdana" pitchFamily="34" charset="0"/>
                <a:ea typeface="Verdana" pitchFamily="34" charset="0"/>
                <a:cs typeface="Verdana" pitchFamily="34" charset="0"/>
              </a:rPr>
              <a:t>)</a:t>
            </a:r>
          </a:p>
          <a:p>
            <a:pPr eaLnBrk="1" hangingPunct="1">
              <a:lnSpc>
                <a:spcPct val="90000"/>
              </a:lnSpc>
              <a:spcBef>
                <a:spcPct val="20000"/>
              </a:spcBef>
              <a:buFont typeface="Wingdings" pitchFamily="2" charset="2"/>
              <a:buNone/>
            </a:pPr>
            <a:r>
              <a:rPr lang="en-US" sz="1400" dirty="0" smtClean="0">
                <a:latin typeface="Verdana" pitchFamily="34" charset="0"/>
                <a:ea typeface="Verdana" pitchFamily="34" charset="0"/>
                <a:cs typeface="Verdana" pitchFamily="34" charset="0"/>
                <a:hlinkClick r:id="rId7"/>
              </a:rPr>
              <a:t>http</a:t>
            </a:r>
            <a:r>
              <a:rPr lang="en-US" sz="1400" dirty="0">
                <a:latin typeface="Verdana" pitchFamily="34" charset="0"/>
                <a:ea typeface="Verdana" pitchFamily="34" charset="0"/>
                <a:cs typeface="Verdana" pitchFamily="34" charset="0"/>
                <a:hlinkClick r:id="rId7"/>
              </a:rPr>
              <a:t>://www.massadvocates.org/special_education</a:t>
            </a:r>
            <a:r>
              <a:rPr lang="en-US" sz="1400" dirty="0">
                <a:latin typeface="Verdana" pitchFamily="34" charset="0"/>
                <a:ea typeface="Verdana" pitchFamily="34" charset="0"/>
                <a:cs typeface="Verdana" pitchFamily="34" charset="0"/>
              </a:rPr>
              <a:t> </a:t>
            </a:r>
          </a:p>
          <a:p>
            <a:pPr eaLnBrk="1" hangingPunct="1">
              <a:spcBef>
                <a:spcPct val="20000"/>
              </a:spcBef>
            </a:pPr>
            <a:r>
              <a:rPr lang="en-US" sz="1400" b="1" dirty="0">
                <a:latin typeface="Verdana" pitchFamily="34" charset="0"/>
                <a:ea typeface="Verdana" pitchFamily="34" charset="0"/>
                <a:cs typeface="Verdana" pitchFamily="34" charset="0"/>
              </a:rPr>
              <a:t>Massachusetts Special Education </a:t>
            </a:r>
            <a:r>
              <a:rPr lang="en-US" sz="1400" b="1" dirty="0" smtClean="0">
                <a:latin typeface="Verdana" pitchFamily="34" charset="0"/>
                <a:ea typeface="Verdana" pitchFamily="34" charset="0"/>
                <a:cs typeface="Verdana" pitchFamily="34" charset="0"/>
              </a:rPr>
              <a:t>Regulations (603 CMR 28) </a:t>
            </a:r>
            <a:r>
              <a:rPr lang="en-US" sz="1400" dirty="0" smtClean="0">
                <a:latin typeface="Verdana" pitchFamily="34" charset="0"/>
                <a:ea typeface="Verdana" pitchFamily="34" charset="0"/>
                <a:cs typeface="Verdana" pitchFamily="34" charset="0"/>
                <a:hlinkClick r:id="rId7"/>
              </a:rPr>
              <a:t>http://www.massadvocates.org/special_education</a:t>
            </a:r>
            <a:r>
              <a:rPr lang="en-US" sz="1400" dirty="0" smtClean="0">
                <a:latin typeface="Verdana" pitchFamily="34" charset="0"/>
                <a:ea typeface="Verdana" pitchFamily="34" charset="0"/>
                <a:cs typeface="Verdana" pitchFamily="34" charset="0"/>
              </a:rPr>
              <a:t> </a:t>
            </a:r>
          </a:p>
          <a:p>
            <a:pPr eaLnBrk="1" hangingPunct="1">
              <a:spcBef>
                <a:spcPct val="20000"/>
              </a:spcBef>
            </a:pPr>
            <a:r>
              <a:rPr lang="en-US" sz="1400" dirty="0">
                <a:solidFill>
                  <a:schemeClr val="hlink"/>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1752233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DJ</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30320747"/>
              </p:ext>
            </p:extLst>
          </p:nvPr>
        </p:nvGraphicFramePr>
        <p:xfrm>
          <a:off x="457200" y="1409247"/>
          <a:ext cx="8229600" cy="4719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a:t>
            </a:fld>
            <a:endParaRPr lang="en-US"/>
          </a:p>
        </p:txBody>
      </p:sp>
      <p:sp>
        <p:nvSpPr>
          <p:cNvPr id="8" name="TextBox 7"/>
          <p:cNvSpPr txBox="1"/>
          <p:nvPr/>
        </p:nvSpPr>
        <p:spPr>
          <a:xfrm>
            <a:off x="990600" y="4343400"/>
            <a:ext cx="715095" cy="923330"/>
          </a:xfrm>
          <a:prstGeom prst="rect">
            <a:avLst/>
          </a:prstGeom>
          <a:noFill/>
        </p:spPr>
        <p:txBody>
          <a:bodyPr wrap="square" rtlCol="0">
            <a:spAutoFit/>
          </a:bodyPr>
          <a:lstStyle/>
          <a:p>
            <a:r>
              <a:rPr lang="en-US" dirty="0" smtClean="0"/>
              <a:t>One</a:t>
            </a:r>
          </a:p>
          <a:p>
            <a:r>
              <a:rPr lang="en-US" dirty="0" smtClean="0"/>
              <a:t>Year</a:t>
            </a:r>
          </a:p>
          <a:p>
            <a:r>
              <a:rPr lang="en-US" dirty="0" smtClean="0"/>
              <a:t>Later</a:t>
            </a:r>
            <a:endParaRPr lang="en-US" dirty="0"/>
          </a:p>
        </p:txBody>
      </p:sp>
    </p:spTree>
    <p:extLst>
      <p:ext uri="{BB962C8B-B14F-4D97-AF65-F5344CB8AC3E}">
        <p14:creationId xmlns:p14="http://schemas.microsoft.com/office/powerpoint/2010/main" val="333938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Case study: DJ</a:t>
            </a:r>
          </a:p>
        </p:txBody>
      </p:sp>
      <p:sp>
        <p:nvSpPr>
          <p:cNvPr id="3" name="Content Placeholder 2"/>
          <p:cNvSpPr>
            <a:spLocks noGrp="1"/>
          </p:cNvSpPr>
          <p:nvPr>
            <p:ph idx="1"/>
          </p:nvPr>
        </p:nvSpPr>
        <p:spPr>
          <a:xfrm>
            <a:off x="457200" y="1143000"/>
            <a:ext cx="8229600" cy="4983163"/>
          </a:xfrm>
        </p:spPr>
        <p:txBody>
          <a:bodyPr/>
          <a:lstStyle/>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r>
              <a:rPr lang="en-US" altLang="en-US" sz="1600" smtClean="0"/>
              <a:t>The issues to be decided in this case are the following: </a:t>
            </a:r>
          </a:p>
          <a:p>
            <a:pPr marL="0" indent="0" algn="ctr">
              <a:buFont typeface="Arial" charset="0"/>
              <a:buNone/>
            </a:pPr>
            <a:endParaRPr lang="en-US" altLang="en-US" sz="1600" smtClean="0"/>
          </a:p>
          <a:p>
            <a:pPr marL="0" indent="0" algn="ctr">
              <a:buFont typeface="Arial" charset="0"/>
              <a:buNone/>
            </a:pPr>
            <a:r>
              <a:rPr lang="en-US" altLang="en-US" sz="1600" smtClean="0"/>
              <a:t> Is the IEP providing student with FAPE?</a:t>
            </a:r>
          </a:p>
          <a:p>
            <a:pPr marL="0" indent="0" algn="ctr">
              <a:buFont typeface="Arial" charset="0"/>
              <a:buNone/>
            </a:pPr>
            <a:r>
              <a:rPr lang="en-US" altLang="en-US" sz="1600" smtClean="0">
                <a:sym typeface="Wingdings" pitchFamily="2" charset="2"/>
              </a:rPr>
              <a:t></a:t>
            </a:r>
            <a:r>
              <a:rPr lang="en-US" altLang="en-US" sz="1600" smtClean="0"/>
              <a:t>Yes </a:t>
            </a:r>
            <a:r>
              <a:rPr lang="en-US" altLang="en-US" sz="1600" smtClean="0">
                <a:sym typeface="Wingdings" pitchFamily="2" charset="2"/>
              </a:rPr>
              <a:t> </a:t>
            </a:r>
            <a:r>
              <a:rPr lang="en-US" altLang="en-US" sz="1600" smtClean="0"/>
              <a:t>no</a:t>
            </a:r>
          </a:p>
          <a:p>
            <a:pPr marL="0" indent="0" algn="ctr">
              <a:buFont typeface="Arial" charset="0"/>
              <a:buNone/>
            </a:pPr>
            <a:r>
              <a:rPr lang="en-US" altLang="en-US" sz="1600" smtClean="0"/>
              <a:t>If not, can the IEP be changed to provide FAPE in the LRE?</a:t>
            </a:r>
          </a:p>
          <a:p>
            <a:pPr marL="0" indent="0" algn="ctr">
              <a:buFont typeface="Arial" charset="0"/>
              <a:buNone/>
            </a:pPr>
            <a:r>
              <a:rPr lang="en-US" altLang="en-US" sz="1600" smtClean="0">
                <a:sym typeface="Wingdings" pitchFamily="2" charset="2"/>
              </a:rPr>
              <a:t> </a:t>
            </a:r>
            <a:r>
              <a:rPr lang="en-US" altLang="en-US" sz="1600" smtClean="0"/>
              <a:t>Yes </a:t>
            </a:r>
            <a:r>
              <a:rPr lang="en-US" altLang="en-US" sz="1600" smtClean="0">
                <a:sym typeface="Wingdings" pitchFamily="2" charset="2"/>
              </a:rPr>
              <a:t> </a:t>
            </a:r>
            <a:r>
              <a:rPr lang="en-US" altLang="en-US" sz="1600" smtClean="0"/>
              <a:t>no</a:t>
            </a:r>
          </a:p>
          <a:p>
            <a:pPr marL="0" indent="0" algn="ctr">
              <a:buFont typeface="Arial" charset="0"/>
              <a:buNone/>
            </a:pPr>
            <a:r>
              <a:rPr lang="en-US" altLang="en-US" sz="1600" smtClean="0"/>
              <a:t>If not – Out of district placement?</a:t>
            </a:r>
          </a:p>
          <a:p>
            <a:pPr marL="0" indent="0" algn="ctr">
              <a:buFont typeface="Arial" charset="0"/>
              <a:buNone/>
            </a:pPr>
            <a:r>
              <a:rPr lang="en-US" altLang="en-US" sz="1600" smtClean="0">
                <a:sym typeface="Wingdings" pitchFamily="2" charset="2"/>
              </a:rPr>
              <a:t> </a:t>
            </a:r>
            <a:r>
              <a:rPr lang="en-US" altLang="en-US" sz="1600" smtClean="0"/>
              <a:t>Yes </a:t>
            </a:r>
            <a:r>
              <a:rPr lang="en-US" altLang="en-US" sz="1600" smtClean="0">
                <a:sym typeface="Wingdings" pitchFamily="2" charset="2"/>
              </a:rPr>
              <a:t> </a:t>
            </a:r>
            <a:r>
              <a:rPr lang="en-US" altLang="en-US" sz="1600" smtClean="0"/>
              <a:t>no</a:t>
            </a:r>
          </a:p>
        </p:txBody>
      </p:sp>
      <p:sp>
        <p:nvSpPr>
          <p:cNvPr id="4" name="Footer Placeholder 3"/>
          <p:cNvSpPr>
            <a:spLocks noGrp="1"/>
          </p:cNvSpPr>
          <p:nvPr>
            <p:ph type="ftr" sz="quarter" idx="11"/>
          </p:nvPr>
        </p:nvSpPr>
        <p:spPr>
          <a:xfrm>
            <a:off x="3124200" y="6416675"/>
            <a:ext cx="3657600" cy="365125"/>
          </a:xfr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pPr>
              <a:defRPr/>
            </a:pPr>
            <a:fld id="{84271EAA-71F3-46FB-B4FA-215266462D01}" type="slidenum">
              <a:rPr lang="en-US" smtClean="0"/>
              <a:pPr>
                <a:defRPr/>
              </a:pPr>
              <a:t>6</a:t>
            </a:fld>
            <a:endParaRPr lang="en-US"/>
          </a:p>
        </p:txBody>
      </p:sp>
      <p:pic>
        <p:nvPicPr>
          <p:cNvPr id="7174"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4478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944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1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 calcmode="lin" valueType="num">
                                      <p:cBhvr additive="base">
                                        <p:cTn id="19" dur="10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6096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ELIGIBILITY</a:t>
            </a:r>
          </a:p>
        </p:txBody>
      </p:sp>
      <p:sp>
        <p:nvSpPr>
          <p:cNvPr id="5" name="Footer Placeholder 2"/>
          <p:cNvSpPr>
            <a:spLocks noGrp="1"/>
          </p:cNvSpPr>
          <p:nvPr>
            <p:ph type="ftr" sz="quarter" idx="11"/>
          </p:nvPr>
        </p:nvSpPr>
        <p:spPr>
          <a:xfrm>
            <a:off x="2438400" y="6405562"/>
            <a:ext cx="3657600" cy="365125"/>
          </a:xfrm>
        </p:spPr>
        <p:txBody>
          <a:bodyPr/>
          <a:lstStyle/>
          <a:p>
            <a:pPr>
              <a:defRPr/>
            </a:pPr>
            <a:r>
              <a:rPr lang="en-US" dirty="0" smtClean="0"/>
              <a:t>Massachusetts Advocates for Children March 2015</a:t>
            </a:r>
            <a:endParaRPr lang="en-US" dirty="0"/>
          </a:p>
        </p:txBody>
      </p:sp>
      <p:sp>
        <p:nvSpPr>
          <p:cNvPr id="6" name="Slide Number Placeholder 3"/>
          <p:cNvSpPr>
            <a:spLocks noGrp="1"/>
          </p:cNvSpPr>
          <p:nvPr>
            <p:ph type="sldNum" sz="quarter" idx="12"/>
          </p:nvPr>
        </p:nvSpPr>
        <p:spPr/>
        <p:txBody>
          <a:bodyPr/>
          <a:lstStyle/>
          <a:p>
            <a:pPr>
              <a:defRPr/>
            </a:pPr>
            <a:fld id="{A07402FB-CE4F-4B1C-BF20-81EB3098ED24}" type="slidenum">
              <a:rPr lang="en-US"/>
              <a:pPr>
                <a:defRPr/>
              </a:pPr>
              <a:t>7</a:t>
            </a:fld>
            <a:endParaRPr lang="en-US"/>
          </a:p>
        </p:txBody>
      </p:sp>
      <p:sp>
        <p:nvSpPr>
          <p:cNvPr id="11269" name="Text Box 3"/>
          <p:cNvSpPr txBox="1">
            <a:spLocks noChangeArrowheads="1"/>
          </p:cNvSpPr>
          <p:nvPr/>
        </p:nvSpPr>
        <p:spPr bwMode="auto">
          <a:xfrm>
            <a:off x="838200" y="2133600"/>
            <a:ext cx="8077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ltLang="en-US" sz="2400">
              <a:latin typeface="Verdana" pitchFamily="34" charset="0"/>
            </a:endParaRPr>
          </a:p>
          <a:p>
            <a:pPr eaLnBrk="1" hangingPunct="1">
              <a:spcBef>
                <a:spcPct val="50000"/>
              </a:spcBef>
              <a:buFont typeface="Wingdings" pitchFamily="2" charset="2"/>
              <a:buChar char="§"/>
            </a:pPr>
            <a:endParaRPr lang="en-US" altLang="en-US" sz="2400">
              <a:latin typeface="Verdana" pitchFamily="34" charset="0"/>
            </a:endParaRPr>
          </a:p>
        </p:txBody>
      </p:sp>
      <p:sp>
        <p:nvSpPr>
          <p:cNvPr id="11270" name="Text Box 4"/>
          <p:cNvSpPr txBox="1">
            <a:spLocks noChangeArrowheads="1"/>
          </p:cNvSpPr>
          <p:nvPr/>
        </p:nvSpPr>
        <p:spPr bwMode="auto">
          <a:xfrm>
            <a:off x="1143000" y="1600200"/>
            <a:ext cx="7543800" cy="467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altLang="en-US" sz="2400" dirty="0">
                <a:latin typeface="Verdana" pitchFamily="34" charset="0"/>
                <a:cs typeface="Times New Roman" pitchFamily="18" charset="0"/>
              </a:rPr>
              <a:t>The Team must answer three questions</a:t>
            </a:r>
          </a:p>
          <a:p>
            <a:pPr eaLnBrk="1" hangingPunct="1">
              <a:spcBef>
                <a:spcPct val="20000"/>
              </a:spcBef>
            </a:pPr>
            <a:r>
              <a:rPr lang="en-US" altLang="en-US" sz="2400" dirty="0">
                <a:latin typeface="Verdana" pitchFamily="34" charset="0"/>
                <a:ea typeface="Arial Unicode MS" pitchFamily="34" charset="-128"/>
                <a:cs typeface="Arial Unicode MS" pitchFamily="34" charset="-128"/>
              </a:rPr>
              <a:t> </a:t>
            </a:r>
            <a:endParaRPr lang="en-US" altLang="en-US" sz="2400" dirty="0">
              <a:latin typeface="Verdana" pitchFamily="34" charset="0"/>
              <a:cs typeface="Times New Roman" pitchFamily="18" charset="0"/>
            </a:endParaRPr>
          </a:p>
          <a:p>
            <a:pPr eaLnBrk="1" hangingPunct="1">
              <a:spcBef>
                <a:spcPct val="20000"/>
              </a:spcBef>
            </a:pPr>
            <a:r>
              <a:rPr lang="en-US" altLang="en-US" sz="2400" dirty="0">
                <a:latin typeface="Verdana" pitchFamily="34" charset="0"/>
                <a:cs typeface="Times New Roman" pitchFamily="18" charset="0"/>
              </a:rPr>
              <a:t>1</a:t>
            </a:r>
            <a:r>
              <a:rPr lang="en-US" altLang="en-US" sz="2400" dirty="0" smtClean="0">
                <a:latin typeface="Verdana" pitchFamily="34" charset="0"/>
                <a:cs typeface="Times New Roman" pitchFamily="18" charset="0"/>
              </a:rPr>
              <a:t>.	Does </a:t>
            </a:r>
            <a:r>
              <a:rPr lang="en-US" altLang="en-US" sz="2400" dirty="0">
                <a:latin typeface="Verdana" pitchFamily="34" charset="0"/>
                <a:cs typeface="Times New Roman" pitchFamily="18" charset="0"/>
              </a:rPr>
              <a:t>the student have a disability?</a:t>
            </a:r>
          </a:p>
          <a:p>
            <a:pPr eaLnBrk="1" hangingPunct="1">
              <a:spcBef>
                <a:spcPct val="20000"/>
              </a:spcBef>
            </a:pPr>
            <a:endParaRPr lang="en-US" altLang="en-US" sz="2400" dirty="0">
              <a:latin typeface="Verdana" pitchFamily="34" charset="0"/>
              <a:cs typeface="Times New Roman" pitchFamily="18" charset="0"/>
            </a:endParaRPr>
          </a:p>
          <a:p>
            <a:pPr eaLnBrk="1" hangingPunct="1">
              <a:spcBef>
                <a:spcPct val="20000"/>
              </a:spcBef>
            </a:pPr>
            <a:r>
              <a:rPr lang="en-US" altLang="en-US" sz="2400" dirty="0">
                <a:latin typeface="Verdana" pitchFamily="34" charset="0"/>
                <a:cs typeface="Times New Roman" pitchFamily="18" charset="0"/>
              </a:rPr>
              <a:t>2</a:t>
            </a:r>
            <a:r>
              <a:rPr lang="en-US" altLang="en-US" sz="2400" dirty="0" smtClean="0">
                <a:latin typeface="Verdana" pitchFamily="34" charset="0"/>
                <a:cs typeface="Times New Roman" pitchFamily="18" charset="0"/>
              </a:rPr>
              <a:t>.	Is </a:t>
            </a:r>
            <a:r>
              <a:rPr lang="en-US" altLang="en-US" sz="2400" dirty="0">
                <a:latin typeface="Verdana" pitchFamily="34" charset="0"/>
                <a:cs typeface="Times New Roman" pitchFamily="18" charset="0"/>
              </a:rPr>
              <a:t>the student unable to progress </a:t>
            </a:r>
            <a:r>
              <a:rPr lang="en-US" altLang="en-US" sz="2400" dirty="0" smtClean="0">
                <a:latin typeface="Verdana" pitchFamily="34" charset="0"/>
                <a:cs typeface="Times New Roman" pitchFamily="18" charset="0"/>
              </a:rPr>
              <a:t>	effectively </a:t>
            </a:r>
            <a:r>
              <a:rPr lang="en-US" altLang="en-US" sz="2400" dirty="0">
                <a:latin typeface="Verdana" pitchFamily="34" charset="0"/>
                <a:cs typeface="Times New Roman" pitchFamily="18" charset="0"/>
              </a:rPr>
              <a:t>in regular education due to the </a:t>
            </a:r>
            <a:r>
              <a:rPr lang="en-US" altLang="en-US" sz="2400" dirty="0" smtClean="0">
                <a:latin typeface="Verdana" pitchFamily="34" charset="0"/>
                <a:cs typeface="Times New Roman" pitchFamily="18" charset="0"/>
              </a:rPr>
              <a:t>	disability</a:t>
            </a:r>
            <a:r>
              <a:rPr lang="en-US" altLang="en-US" sz="2400" dirty="0">
                <a:latin typeface="Verdana" pitchFamily="34" charset="0"/>
                <a:cs typeface="Times New Roman" pitchFamily="18" charset="0"/>
              </a:rPr>
              <a:t>?</a:t>
            </a:r>
          </a:p>
          <a:p>
            <a:pPr eaLnBrk="1" hangingPunct="1">
              <a:spcBef>
                <a:spcPct val="20000"/>
              </a:spcBef>
            </a:pPr>
            <a:endParaRPr lang="en-US" altLang="en-US" sz="2400" dirty="0">
              <a:latin typeface="Verdana" pitchFamily="34" charset="0"/>
              <a:cs typeface="Times New Roman" pitchFamily="18" charset="0"/>
            </a:endParaRPr>
          </a:p>
          <a:p>
            <a:pPr eaLnBrk="1" hangingPunct="1">
              <a:spcBef>
                <a:spcPct val="20000"/>
              </a:spcBef>
            </a:pPr>
            <a:r>
              <a:rPr lang="en-US" altLang="en-US" sz="2400" dirty="0">
                <a:latin typeface="Verdana" pitchFamily="34" charset="0"/>
                <a:cs typeface="Times New Roman" pitchFamily="18" charset="0"/>
              </a:rPr>
              <a:t>3</a:t>
            </a:r>
            <a:r>
              <a:rPr lang="en-US" altLang="en-US" sz="2400" dirty="0" smtClean="0">
                <a:latin typeface="Verdana" pitchFamily="34" charset="0"/>
                <a:cs typeface="Times New Roman" pitchFamily="18" charset="0"/>
              </a:rPr>
              <a:t>.	Does </a:t>
            </a:r>
            <a:r>
              <a:rPr lang="en-US" altLang="en-US" sz="2400" dirty="0">
                <a:latin typeface="Verdana" pitchFamily="34" charset="0"/>
                <a:cs typeface="Times New Roman" pitchFamily="18" charset="0"/>
              </a:rPr>
              <a:t>the student require special </a:t>
            </a:r>
            <a:r>
              <a:rPr lang="en-US" altLang="en-US" sz="2400" dirty="0" smtClean="0">
                <a:latin typeface="Verdana" pitchFamily="34" charset="0"/>
                <a:cs typeface="Times New Roman" pitchFamily="18" charset="0"/>
              </a:rPr>
              <a:t>	education </a:t>
            </a:r>
            <a:r>
              <a:rPr lang="en-US" altLang="en-US" sz="2400" dirty="0">
                <a:latin typeface="Verdana" pitchFamily="34" charset="0"/>
                <a:cs typeface="Times New Roman" pitchFamily="18" charset="0"/>
              </a:rPr>
              <a:t>services?</a:t>
            </a:r>
          </a:p>
          <a:p>
            <a:pPr eaLnBrk="1" hangingPunct="1">
              <a:spcBef>
                <a:spcPct val="20000"/>
              </a:spcBef>
            </a:pPr>
            <a:endParaRPr lang="en-US" altLang="en-US" sz="2400" dirty="0">
              <a:latin typeface="Verdana" pitchFamily="34" charset="0"/>
            </a:endParaRPr>
          </a:p>
        </p:txBody>
      </p:sp>
    </p:spTree>
    <p:extLst>
      <p:ext uri="{BB962C8B-B14F-4D97-AF65-F5344CB8AC3E}">
        <p14:creationId xmlns:p14="http://schemas.microsoft.com/office/powerpoint/2010/main" val="257571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6858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ELIGIBILITY</a:t>
            </a:r>
          </a:p>
        </p:txBody>
      </p:sp>
      <p:sp>
        <p:nvSpPr>
          <p:cNvPr id="20483" name="Rectangle 3"/>
          <p:cNvSpPr>
            <a:spLocks noGrp="1" noChangeArrowheads="1"/>
          </p:cNvSpPr>
          <p:nvPr>
            <p:ph idx="1"/>
          </p:nvPr>
        </p:nvSpPr>
        <p:spPr>
          <a:xfrm>
            <a:off x="457200" y="1295400"/>
            <a:ext cx="8229600" cy="4800600"/>
          </a:xfrm>
          <a:prstGeom prst="rect">
            <a:avLst/>
          </a:prstGeom>
        </p:spPr>
        <p:txBody>
          <a:bodyPr rtlCol="0">
            <a:normAutofit lnSpcReduction="10000"/>
          </a:bodyPr>
          <a:lstStyle/>
          <a:p>
            <a:pPr indent="-182880" fontAlgn="auto">
              <a:lnSpc>
                <a:spcPct val="90000"/>
              </a:lnSpc>
              <a:buClr>
                <a:schemeClr val="accent6">
                  <a:lumMod val="75000"/>
                </a:schemeClr>
              </a:buClr>
              <a:buFont typeface="Wingdings" pitchFamily="2" charset="2"/>
              <a:buNone/>
              <a:defRPr/>
            </a:pPr>
            <a:r>
              <a:rPr lang="en-US" altLang="en-US" sz="2400" dirty="0" smtClean="0">
                <a:solidFill>
                  <a:srgbClr val="003366"/>
                </a:solidFill>
              </a:rPr>
              <a:t>Disability means one or more of the following impairments:</a:t>
            </a:r>
          </a:p>
          <a:p>
            <a:pPr indent="-182880" fontAlgn="auto">
              <a:lnSpc>
                <a:spcPct val="90000"/>
              </a:lnSpc>
              <a:buClr>
                <a:schemeClr val="accent6">
                  <a:lumMod val="75000"/>
                </a:schemeClr>
              </a:buClr>
              <a:buFont typeface="Wingdings" pitchFamily="2" charset="2"/>
              <a:buNone/>
              <a:defRPr/>
            </a:pPr>
            <a:endParaRPr lang="en-US" altLang="en-US" sz="8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Autism</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Developmental delay </a:t>
            </a:r>
            <a:endParaRPr lang="en-US" altLang="en-US" sz="2400" b="1"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Intellectual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Sensory impairment- hearing, vision, deaf-blind</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Neurological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Emotional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Communication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Physical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Health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Specific learning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endParaRPr lang="en-US" altLang="en-US" sz="2400" dirty="0" smtClean="0">
              <a:solidFill>
                <a:schemeClr val="tx1">
                  <a:lumMod val="75000"/>
                  <a:lumOff val="25000"/>
                </a:schemeClr>
              </a:solidFill>
            </a:endParaRPr>
          </a:p>
        </p:txBody>
      </p:sp>
      <p:sp>
        <p:nvSpPr>
          <p:cNvPr id="4" name="Footer Placeholder 3"/>
          <p:cNvSpPr>
            <a:spLocks noGrp="1"/>
          </p:cNvSpPr>
          <p:nvPr>
            <p:ph type="ftr" sz="quarter" idx="11"/>
          </p:nvPr>
        </p:nvSpPr>
        <p:spPr>
          <a:xfrm>
            <a:off x="1371600" y="6270374"/>
            <a:ext cx="6400800"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610600" y="6294437"/>
            <a:ext cx="152400" cy="365125"/>
          </a:xfrm>
          <a:prstGeom prst="rect">
            <a:avLst/>
          </a:prstGeom>
        </p:spPr>
        <p:txBody>
          <a:bodyPr/>
          <a:lstStyle/>
          <a:p>
            <a:pPr>
              <a:defRPr/>
            </a:pPr>
            <a:fld id="{1B4F1208-C525-4F44-8201-1F985ED58D7A}" type="slidenum">
              <a:rPr lang="en-US"/>
              <a:pPr>
                <a:defRPr/>
              </a:pPr>
              <a:t>8</a:t>
            </a:fld>
            <a:endParaRPr lang="en-US" dirty="0"/>
          </a:p>
        </p:txBody>
      </p:sp>
    </p:spTree>
    <p:extLst>
      <p:ext uri="{BB962C8B-B14F-4D97-AF65-F5344CB8AC3E}">
        <p14:creationId xmlns:p14="http://schemas.microsoft.com/office/powerpoint/2010/main" val="154326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28600"/>
            <a:ext cx="8229600" cy="6858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FAPE</a:t>
            </a:r>
          </a:p>
        </p:txBody>
      </p:sp>
      <p:sp>
        <p:nvSpPr>
          <p:cNvPr id="6" name="Footer Placeholder 5"/>
          <p:cNvSpPr>
            <a:spLocks noGrp="1"/>
          </p:cNvSpPr>
          <p:nvPr>
            <p:ph type="ftr" sz="quarter" idx="11"/>
          </p:nvPr>
        </p:nvSpPr>
        <p:spPr>
          <a:xfrm>
            <a:off x="2743200" y="6467475"/>
            <a:ext cx="4267200" cy="365125"/>
          </a:xfrm>
        </p:spPr>
        <p:txBody>
          <a:bodyPr/>
          <a:lstStyle/>
          <a:p>
            <a:pPr>
              <a:defRPr/>
            </a:pP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normAutofit/>
          </a:bodyPr>
          <a:lstStyle/>
          <a:p>
            <a:pPr>
              <a:defRPr/>
            </a:pPr>
            <a:fld id="{4C46D4B7-9487-4D9A-BE5D-7749C63C8477}" type="slidenum">
              <a:rPr lang="en-US"/>
              <a:pPr>
                <a:defRPr/>
              </a:pPr>
              <a:t>9</a:t>
            </a:fld>
            <a:endParaRPr lang="en-US"/>
          </a:p>
        </p:txBody>
      </p:sp>
      <p:sp>
        <p:nvSpPr>
          <p:cNvPr id="13316" name="Rectangle 2"/>
          <p:cNvSpPr>
            <a:spLocks noChangeArrowheads="1"/>
          </p:cNvSpPr>
          <p:nvPr/>
        </p:nvSpPr>
        <p:spPr bwMode="auto">
          <a:xfrm>
            <a:off x="838200" y="1905000"/>
            <a:ext cx="7848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20000"/>
              </a:spcBef>
            </a:pPr>
            <a:r>
              <a:rPr lang="en-US" altLang="en-US" sz="2400" dirty="0">
                <a:latin typeface="Times New Roman" pitchFamily="18" charset="0"/>
              </a:rPr>
              <a:t>School districts must write an IEP and provide the special education (</a:t>
            </a:r>
            <a:r>
              <a:rPr lang="en-US" altLang="en-US" sz="2400" b="1" dirty="0">
                <a:latin typeface="Times New Roman" pitchFamily="18" charset="0"/>
              </a:rPr>
              <a:t>FAPE</a:t>
            </a:r>
            <a:r>
              <a:rPr lang="en-US" altLang="en-US" sz="2400" dirty="0">
                <a:latin typeface="Times New Roman" pitchFamily="18" charset="0"/>
              </a:rPr>
              <a:t>--free and appropriate public education) necessary to: </a:t>
            </a:r>
          </a:p>
          <a:p>
            <a:pPr>
              <a:spcBef>
                <a:spcPct val="20000"/>
              </a:spcBef>
            </a:pPr>
            <a:endParaRPr lang="en-US" altLang="en-US" sz="2400" dirty="0" smtClean="0">
              <a:latin typeface="Times New Roman" pitchFamily="18" charset="0"/>
            </a:endParaRPr>
          </a:p>
          <a:p>
            <a:pPr>
              <a:spcBef>
                <a:spcPct val="20000"/>
              </a:spcBef>
            </a:pPr>
            <a:endParaRPr lang="en-US" altLang="en-US" sz="2400" dirty="0">
              <a:latin typeface="Times New Roman" pitchFamily="18" charset="0"/>
            </a:endParaRPr>
          </a:p>
          <a:p>
            <a:pPr>
              <a:spcBef>
                <a:spcPct val="20000"/>
              </a:spcBef>
            </a:pPr>
            <a:endParaRPr lang="en-US" altLang="en-US" sz="2400" dirty="0">
              <a:latin typeface="Times New Roman" pitchFamily="18" charset="0"/>
            </a:endParaRPr>
          </a:p>
          <a:p>
            <a:pPr>
              <a:spcBef>
                <a:spcPct val="20000"/>
              </a:spcBef>
            </a:pPr>
            <a:r>
              <a:rPr lang="en-US" altLang="en-US" sz="2400" dirty="0" smtClean="0">
                <a:latin typeface="Times New Roman" pitchFamily="18" charset="0"/>
              </a:rPr>
              <a:t>      </a:t>
            </a:r>
            <a:endParaRPr lang="en-US" altLang="en-US" sz="2400" dirty="0">
              <a:latin typeface="Times New Roman" pitchFamily="18" charset="0"/>
            </a:endParaRPr>
          </a:p>
          <a:p>
            <a:pPr>
              <a:spcBef>
                <a:spcPct val="20000"/>
              </a:spcBef>
            </a:pPr>
            <a:endParaRPr lang="en-US" altLang="en-US" sz="2400" dirty="0" smtClean="0">
              <a:latin typeface="Times New Roman" pitchFamily="18" charset="0"/>
            </a:endParaRPr>
          </a:p>
          <a:p>
            <a:pPr>
              <a:spcBef>
                <a:spcPct val="20000"/>
              </a:spcBef>
            </a:pPr>
            <a:endParaRPr lang="en-US" altLang="en-US" sz="2400" dirty="0">
              <a:latin typeface="Times New Roman" pitchFamily="18" charset="0"/>
            </a:endParaRPr>
          </a:p>
          <a:p>
            <a:pPr>
              <a:spcBef>
                <a:spcPct val="20000"/>
              </a:spcBef>
            </a:pPr>
            <a:r>
              <a:rPr lang="en-US" altLang="en-US" sz="2400" dirty="0" smtClean="0">
                <a:latin typeface="Times New Roman" pitchFamily="18" charset="0"/>
              </a:rPr>
              <a:t> 					</a:t>
            </a:r>
            <a:r>
              <a:rPr lang="en-US" altLang="en-US" sz="1200" dirty="0" smtClean="0">
                <a:latin typeface="Times New Roman" pitchFamily="18" charset="0"/>
              </a:rPr>
              <a:t>34 CFR 300.39(a)(1) and 300.39(b)(3)(</a:t>
            </a:r>
            <a:r>
              <a:rPr lang="en-US" altLang="en-US" sz="1200" dirty="0" err="1" smtClean="0">
                <a:latin typeface="Times New Roman" pitchFamily="18" charset="0"/>
              </a:rPr>
              <a:t>i</a:t>
            </a:r>
            <a:r>
              <a:rPr lang="en-US" altLang="en-US" sz="1200" dirty="0" smtClean="0">
                <a:latin typeface="Times New Roman" pitchFamily="18" charset="0"/>
              </a:rPr>
              <a:t>) </a:t>
            </a:r>
          </a:p>
          <a:p>
            <a:pPr>
              <a:spcBef>
                <a:spcPct val="20000"/>
              </a:spcBef>
            </a:pPr>
            <a:endParaRPr lang="en-US" altLang="en-US" sz="2400" dirty="0">
              <a:latin typeface="Times New Roman" pitchFamily="18" charset="0"/>
            </a:endParaRPr>
          </a:p>
          <a:p>
            <a:pPr>
              <a:spcBef>
                <a:spcPct val="20000"/>
              </a:spcBef>
            </a:pPr>
            <a:r>
              <a:rPr lang="en-US" altLang="en-US" dirty="0">
                <a:latin typeface="Times New Roman" pitchFamily="18" charset="0"/>
              </a:rPr>
              <a:t> </a:t>
            </a:r>
          </a:p>
        </p:txBody>
      </p:sp>
      <p:sp>
        <p:nvSpPr>
          <p:cNvPr id="2" name="Rounded Rectangle 1"/>
          <p:cNvSpPr/>
          <p:nvPr/>
        </p:nvSpPr>
        <p:spPr>
          <a:xfrm>
            <a:off x="1197429" y="3529756"/>
            <a:ext cx="67056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200" dirty="0">
                <a:latin typeface="Times New Roman" pitchFamily="18" charset="0"/>
              </a:rPr>
              <a:t>meet your child’s </a:t>
            </a:r>
            <a:r>
              <a:rPr lang="en-US" altLang="en-US" sz="3200" b="1" dirty="0">
                <a:solidFill>
                  <a:schemeClr val="tx1"/>
                </a:solidFill>
                <a:latin typeface="Times New Roman" pitchFamily="18" charset="0"/>
              </a:rPr>
              <a:t>unique</a:t>
            </a:r>
            <a:r>
              <a:rPr lang="en-US" altLang="en-US" sz="3200" dirty="0">
                <a:latin typeface="Times New Roman" pitchFamily="18" charset="0"/>
              </a:rPr>
              <a:t> needs that result from autism spectrum disorder (academic &amp; social/emotional needs) </a:t>
            </a:r>
            <a:endParaRPr lang="en-US" sz="3200" dirty="0"/>
          </a:p>
        </p:txBody>
      </p:sp>
    </p:spTree>
    <p:extLst>
      <p:ext uri="{BB962C8B-B14F-4D97-AF65-F5344CB8AC3E}">
        <p14:creationId xmlns:p14="http://schemas.microsoft.com/office/powerpoint/2010/main" val="2461081988"/>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17205</TotalTime>
  <Words>1509</Words>
  <Application>Microsoft Office PowerPoint</Application>
  <PresentationFormat>On-screen Show (4:3)</PresentationFormat>
  <Paragraphs>592</Paragraphs>
  <Slides>40</Slides>
  <Notes>40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40</vt:i4>
      </vt:variant>
    </vt:vector>
  </HeadingPairs>
  <TitlesOfParts>
    <vt:vector size="56" baseType="lpstr">
      <vt:lpstr>Arial Unicode MS</vt:lpstr>
      <vt:lpstr>ＭＳ Ｐゴシック</vt:lpstr>
      <vt:lpstr>Arial</vt:lpstr>
      <vt:lpstr>Book Antiqua</vt:lpstr>
      <vt:lpstr>Bookman Old Style</vt:lpstr>
      <vt:lpstr>Calibri</vt:lpstr>
      <vt:lpstr>Courier New</vt:lpstr>
      <vt:lpstr>Garamond</vt:lpstr>
      <vt:lpstr>HG明朝B</vt:lpstr>
      <vt:lpstr>Lucida Sans</vt:lpstr>
      <vt:lpstr>Times New Roman</vt:lpstr>
      <vt:lpstr>Verdana</vt:lpstr>
      <vt:lpstr>Wingdings</vt:lpstr>
      <vt:lpstr>Wingdings 2</vt:lpstr>
      <vt:lpstr>Wingdings 3</vt:lpstr>
      <vt:lpstr>Apex</vt:lpstr>
      <vt:lpstr>                          </vt:lpstr>
      <vt:lpstr>    Objectives</vt:lpstr>
      <vt:lpstr>PowerPoint Presentation</vt:lpstr>
      <vt:lpstr>Case study: DJ</vt:lpstr>
      <vt:lpstr>Case study: DJ</vt:lpstr>
      <vt:lpstr>Case study: DJ</vt:lpstr>
      <vt:lpstr>ELIGIBILITY</vt:lpstr>
      <vt:lpstr>ELIGIBILITY</vt:lpstr>
      <vt:lpstr>FAPE</vt:lpstr>
      <vt:lpstr>PowerPoint Presentation</vt:lpstr>
      <vt:lpstr>Least Restrictive Environment</vt:lpstr>
      <vt:lpstr>Potential</vt:lpstr>
      <vt:lpstr>Progress</vt:lpstr>
      <vt:lpstr>       Progress</vt:lpstr>
      <vt:lpstr>PowerPoint Presentation</vt:lpstr>
      <vt:lpstr>Examples from Curriculum Frameworks  English Language Arts </vt:lpstr>
      <vt:lpstr>Examples from Curriculum Frameworks  English Language Arts</vt:lpstr>
      <vt:lpstr>MA Curriculum Frameworks</vt:lpstr>
      <vt:lpstr>PowerPoint Presentation</vt:lpstr>
      <vt:lpstr>Evaluations</vt:lpstr>
      <vt:lpstr>Evaluations</vt:lpstr>
      <vt:lpstr>Evaluations</vt:lpstr>
      <vt:lpstr>DECISION</vt:lpstr>
      <vt:lpstr>       Assistive Technology and Devices  The IEP Team must consider assistive technology devices and services needs  The school district must ensure that assistive technology services and/or devices are made available if required     </vt:lpstr>
      <vt:lpstr>Case study: Xavier</vt:lpstr>
      <vt:lpstr>Case study: Xavier</vt:lpstr>
      <vt:lpstr>PowerPoint Presentation</vt:lpstr>
      <vt:lpstr>Transition</vt:lpstr>
      <vt:lpstr>Transition</vt:lpstr>
      <vt:lpstr> Transition </vt:lpstr>
      <vt:lpstr>Transition</vt:lpstr>
      <vt:lpstr>Transition </vt:lpstr>
      <vt:lpstr>DECISION</vt:lpstr>
      <vt:lpstr>Autism IEP Act</vt:lpstr>
      <vt:lpstr>Autism Omnibus Law  Chapter 226 of the Acts of 2014, An Act Relative to Assisting Individuals with Autism and other Intellectual or Developmental Disabilities</vt:lpstr>
      <vt:lpstr>Autism Omnibus Law  continued</vt:lpstr>
      <vt:lpstr>PowerPoint Presentation</vt:lpstr>
      <vt:lpstr>PROCEDURAL SAFEGUARDS</vt:lpstr>
      <vt:lpstr>COMMONWEALTH OF MASSACHUSETTS BUREAU OF SPECIAL EDUCATION APPEALS </vt:lpstr>
      <vt:lpstr>For More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autism training</dc:title>
  <dc:creator>Leslie</dc:creator>
  <cp:lastModifiedBy>Emma Linville</cp:lastModifiedBy>
  <cp:revision>464</cp:revision>
  <cp:lastPrinted>2016-03-01T20:05:12Z</cp:lastPrinted>
  <dcterms:created xsi:type="dcterms:W3CDTF">2013-01-24T20:12:03Z</dcterms:created>
  <dcterms:modified xsi:type="dcterms:W3CDTF">2019-07-16T15:18:54Z</dcterms:modified>
</cp:coreProperties>
</file>